
<file path=[Content_Types].xml><?xml version="1.0" encoding="utf-8"?>
<Types xmlns="http://schemas.openxmlformats.org/package/2006/content-types">
  <Default Extension="xml" ContentType="application/xml"/>
  <Default Extension="wmf" ContentType="image/x-wmf"/>
  <Default Extension="bin" ContentType="application/vnd.openxmlformats-officedocument.oleObject"/>
  <Default Extension="rels" ContentType="application/vnd.openxmlformats-package.relationships+xml"/>
  <Default Extension="jpeg" ContentType="image/jpeg"/>
  <Default Extension="png" ContentType="image/png"/>
  <Override PartName="/ppt/notesSlides/notesSlide9.xml" ContentType="application/vnd.openxmlformats-officedocument.presentationml.notesSlide+xml"/>
  <Override PartName="/ppt/notesSlides/notesSlide7.xml" ContentType="application/vnd.openxmlformats-officedocument.presentationml.notesSlide+xml"/>
  <Override PartName="/ppt/notesSlides/notesSlide6.xml" ContentType="application/vnd.openxmlformats-officedocument.presentationml.notesSlide+xml"/>
  <Override PartName="/ppt/notesSlides/notesSlide3.xml" ContentType="application/vnd.openxmlformats-officedocument.presentationml.notesSlide+xml"/>
  <Override PartName="/ppt/notesSlides/notesSlide1.xml" ContentType="application/vnd.openxmlformats-officedocument.presentationml.notesSlide+xml"/>
  <Override PartName="/ppt/slides/slide9.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2.xml" ContentType="application/vnd.openxmlformats-officedocument.presentationml.slide+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slideLayouts/slideLayout6.xml" ContentType="application/vnd.openxmlformats-officedocument.presentationml.slideLayout+xml"/>
  <Override PartName="/docProps/core.xml" ContentType="application/vnd.openxmlformats-package.core-properties+xml"/>
  <Override PartName="/ppt/slideLayouts/slideLayout8.xml" ContentType="application/vnd.openxmlformats-officedocument.presentationml.slideLayout+xml"/>
  <Override PartName="/ppt/presProps.xml" ContentType="application/vnd.openxmlformats-officedocument.presentationml.presProps+xml"/>
  <Override PartName="/ppt/slideLayouts/slideLayout2.xml" ContentType="application/vnd.openxmlformats-officedocument.presentationml.slideLayout+xml"/>
  <Override PartName="/ppt/notesSlides/notesSlide8.xml" ContentType="application/vnd.openxmlformats-officedocument.presentationml.notesSlide+xml"/>
  <Override PartName="/ppt/slides/slide8.xml" ContentType="application/vnd.openxmlformats-officedocument.presentationml.slide+xml"/>
  <Override PartName="/ppt/presentation.xml" ContentType="application/vnd.openxmlformats-officedocument.presentationml.presentation.main+xml"/>
  <Override PartName="/ppt/viewProps.xml" ContentType="application/vnd.openxmlformats-officedocument.presentationml.viewProps+xml"/>
  <Override PartName="/docProps/app.xml" ContentType="application/vnd.openxmlformats-officedocument.extended-properties+xml"/>
  <Override PartName="/ppt/tableStyles.xml" ContentType="application/vnd.openxmlformats-officedocument.presentationml.tableStyles+xml"/>
  <Override PartName="/ppt/notesSlides/notesSlide2.xml" ContentType="application/vnd.openxmlformats-officedocument.presentationml.notesSlide+xml"/>
  <Override PartName="/ppt/slides/slide7.xml" ContentType="application/vnd.openxmlformats-officedocument.presentationml.slide+xml"/>
  <Override PartName="/ppt/slideLayouts/slideLayout5.xml" ContentType="application/vnd.openxmlformats-officedocument.presentationml.slideLayout+xml"/>
  <Override PartName="/ppt/slideLayouts/slideLayout1.xml" ContentType="application/vnd.openxmlformats-officedocument.presentationml.slideLayout+xml"/>
  <Override PartName="/ppt/notesSlides/notesSlide5.xml" ContentType="application/vnd.openxmlformats-officedocument.presentationml.notesSlide+xml"/>
  <Override PartName="/ppt/slideLayouts/slideLayout4.xml" ContentType="application/vnd.openxmlformats-officedocument.presentationml.slideLayout+xml"/>
  <Override PartName="/ppt/slides/slide3.xml" ContentType="application/vnd.openxmlformats-officedocument.presentationml.slide+xml"/>
  <Override PartName="/ppt/theme/theme1.xml" ContentType="application/vnd.openxmlformats-officedocument.theme+xml"/>
  <Override PartName="/ppt/theme/theme2.xml" ContentType="application/vnd.openxmlformats-officedocument.theme+xml"/>
  <Override PartName="/ppt/slideLayouts/slideLayout9.xml" ContentType="application/vnd.openxmlformats-officedocument.presentationml.slideLayout+xml"/>
  <Override PartName="/ppt/slideLayouts/slideLayout3.xml" ContentType="application/vnd.openxmlformats-officedocument.presentationml.slideLayout+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10.xml" ContentType="application/vnd.openxmlformats-officedocument.presentationml.slideLayout+xml"/>
  <Override PartName="/ppt/notesSlides/notesSlide4.xml" ContentType="application/vnd.openxmlformats-officedocument.presentationml.notesSlide+xml"/>
  <Override PartName="/ppt/slideLayouts/slideLayout11.xml" ContentType="application/vnd.openxmlformats-officedocument.presentationml.slideLayout+xml"/>
</Types>
</file>

<file path=_rels/.rels><?xml version="1.0" encoding="UTF-8" standalone="yes"?><Relationships xmlns="http://schemas.openxmlformats.org/package/2006/relationships"><Relationship Id="rId3" Type="http://schemas.openxmlformats.org/package/2006/relationships/metadata/core-properties" Target="docProps/core.xml"/><Relationship Id="rId1" Type="http://schemas.openxmlformats.org/officeDocument/2006/relationships/officeDocument" Target="ppt/presentation.xml"/><Relationship Id="rId2"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aveSubsetFonts="1">
  <p:sldMasterIdLst>
    <p:sldMasterId id="2147483648" r:id="rId1"/>
  </p:sldMasterIdLst>
  <p:notesMasterIdLst>
    <p:notesMasterId r:id="rId13"/>
  </p:notesMasterIdLst>
  <p:sldIdLst>
    <p:sldId id="256" r:id="rId4"/>
    <p:sldId id="257" r:id="rId5"/>
    <p:sldId id="258" r:id="rId6"/>
    <p:sldId id="259" r:id="rId7"/>
    <p:sldId id="260" r:id="rId8"/>
    <p:sldId id="261" r:id="rId9"/>
    <p:sldId id="262" r:id="rId10"/>
    <p:sldId id="263" r:id="rId11"/>
    <p:sldId id="264" r:id="rId12"/>
  </p:sldIdLst>
  <p:sldSz cx="12192000" cy="6858000"/>
  <p:notesSz cx="6858000" cy="9144000"/>
  <p:defaultTextStyle>
    <a:defPPr>
      <a:defRPr lang="en-US"/>
    </a:defPPr>
    <a:lvl1pPr marL="0" algn="l" defTabSz="914400" rtl="0">
      <a:defRPr sz="1800">
        <a:solidFill>
          <a:schemeClr val="tx1"/>
        </a:solidFill>
        <a:latin typeface="+mn-lt"/>
        <a:ea typeface="+mn-ea"/>
        <a:cs typeface="+mn-cs"/>
      </a:defRPr>
    </a:lvl1pPr>
    <a:lvl2pPr marL="457200" algn="l" defTabSz="914400" rtl="0">
      <a:defRPr sz="1800">
        <a:solidFill>
          <a:schemeClr val="tx1"/>
        </a:solidFill>
        <a:latin typeface="+mn-lt"/>
        <a:ea typeface="+mn-ea"/>
        <a:cs typeface="+mn-cs"/>
      </a:defRPr>
    </a:lvl2pPr>
    <a:lvl3pPr marL="914400" algn="l" defTabSz="914400" rtl="0">
      <a:defRPr sz="1800">
        <a:solidFill>
          <a:schemeClr val="tx1"/>
        </a:solidFill>
        <a:latin typeface="+mn-lt"/>
        <a:ea typeface="+mn-ea"/>
        <a:cs typeface="+mn-cs"/>
      </a:defRPr>
    </a:lvl3pPr>
    <a:lvl4pPr marL="1371600" algn="l" defTabSz="914400" rtl="0">
      <a:defRPr sz="1800">
        <a:solidFill>
          <a:schemeClr val="tx1"/>
        </a:solidFill>
        <a:latin typeface="+mn-lt"/>
        <a:ea typeface="+mn-ea"/>
        <a:cs typeface="+mn-cs"/>
      </a:defRPr>
    </a:lvl4pPr>
    <a:lvl5pPr marL="1828800" algn="l" defTabSz="914400" rtl="0">
      <a:defRPr sz="1800">
        <a:solidFill>
          <a:schemeClr val="tx1"/>
        </a:solidFill>
        <a:latin typeface="+mn-lt"/>
        <a:ea typeface="+mn-ea"/>
        <a:cs typeface="+mn-cs"/>
      </a:defRPr>
    </a:lvl5pPr>
    <a:lvl6pPr marL="2286000" algn="l" defTabSz="914400" rtl="0">
      <a:defRPr sz="1800">
        <a:solidFill>
          <a:schemeClr val="tx1"/>
        </a:solidFill>
        <a:latin typeface="+mn-lt"/>
        <a:ea typeface="+mn-ea"/>
        <a:cs typeface="+mn-cs"/>
      </a:defRPr>
    </a:lvl6pPr>
    <a:lvl7pPr marL="2743200" algn="l" defTabSz="914400" rtl="0">
      <a:defRPr sz="1800">
        <a:solidFill>
          <a:schemeClr val="tx1"/>
        </a:solidFill>
        <a:latin typeface="+mn-lt"/>
        <a:ea typeface="+mn-ea"/>
        <a:cs typeface="+mn-cs"/>
      </a:defRPr>
    </a:lvl7pPr>
    <a:lvl8pPr marL="3200400" algn="l" defTabSz="914400" rtl="0">
      <a:defRPr sz="1800">
        <a:solidFill>
          <a:schemeClr val="tx1"/>
        </a:solidFill>
        <a:latin typeface="+mn-lt"/>
        <a:ea typeface="+mn-ea"/>
        <a:cs typeface="+mn-cs"/>
      </a:defRPr>
    </a:lvl8pPr>
    <a:lvl9pPr marL="3657600" algn="l" defTabSz="914400" rtl="0">
      <a:defRPr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378" y="90"/>
      </p:cViewPr>
      <p:guideLst>
        <p:guide pos="3840"/>
        <p:guide pos="2160" orient="horz"/>
      </p:guideLst>
    </p:cSldViewPr>
  </p:slideViewPr>
  <p:gridSpacing cx="72008" cy="72008"/>
</p:viewPr>
</file>

<file path=ppt/_rels/presentation.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theme" Target="theme/theme1.xml"/><Relationship Id="rId3" Type="http://schemas.openxmlformats.org/officeDocument/2006/relationships/theme" Target="theme/theme2.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notesMaster" Target="notesMasters/notesMaster1.xml"/><Relationship Id="rId14" Type="http://schemas.openxmlformats.org/officeDocument/2006/relationships/presProps" Target="presProps.xml" /><Relationship Id="rId15" Type="http://schemas.openxmlformats.org/officeDocument/2006/relationships/tableStyles" Target="tableStyles.xml" /><Relationship Id="rId16" Type="http://schemas.openxmlformats.org/officeDocument/2006/relationships/viewProps" Target="viewProps.xml" /></Relationships>
</file>

<file path=ppt/notesMasters/_rels/notesMaster1.xml.rels><?xml version="1.0" encoding="UTF-8" standalone="yes"?><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name="">
    <p:bg>
      <p:bgRef idx="1001">
        <a:schemeClr val="bg1"/>
      </p:bgRef>
    </p:bg>
    <p:spTree>
      <p:nvGrpSpPr>
        <p:cNvPr id="1" name=""/>
        <p:cNvGrpSpPr/>
        <p:nvPr/>
      </p:nvGrpSpPr>
      <p:grpSpPr bwMode="auto">
        <a:xfrm>
          <a:off x="0" y="0"/>
          <a:ext cx="0" cy="0"/>
          <a:chOff x="0" y="0"/>
          <a:chExt cx="0" cy="0"/>
        </a:xfrm>
      </p:grpSpPr>
      <p:sp>
        <p:nvSpPr>
          <p:cNvPr id="2024670849" name="Header Placeholder 1"/>
          <p:cNvSpPr>
            <a:spLocks noGrp="1"/>
          </p:cNvSpPr>
          <p:nvPr>
            <p:ph type="hdr" sz="quarter"/>
          </p:nvPr>
        </p:nvSpPr>
        <p:spPr bwMode="auto">
          <a:xfrm>
            <a:off x="0" y="0"/>
            <a:ext cx="2971800" cy="458788"/>
          </a:xfrm>
          <a:prstGeom prst="rect">
            <a:avLst/>
          </a:prstGeom>
        </p:spPr>
        <p:txBody>
          <a:bodyPr vert="horz" lIns="91440" tIns="45720" rIns="91440" bIns="45720" rtlCol="0"/>
          <a:lstStyle>
            <a:lvl1pPr algn="l">
              <a:defRPr sz="1200"/>
            </a:lvl1pPr>
          </a:lstStyle>
          <a:p>
            <a:pPr>
              <a:defRPr/>
            </a:pPr>
            <a:endParaRPr lang="en-US"/>
          </a:p>
        </p:txBody>
      </p:sp>
      <p:sp>
        <p:nvSpPr>
          <p:cNvPr id="568458188" name="Date Placeholder 2"/>
          <p:cNvSpPr>
            <a:spLocks noGrp="1"/>
          </p:cNvSpPr>
          <p:nvPr>
            <p:ph type="dt" idx="1"/>
          </p:nvPr>
        </p:nvSpPr>
        <p:spPr bwMode="auto">
          <a:xfrm>
            <a:off x="3884613" y="0"/>
            <a:ext cx="2971800" cy="458788"/>
          </a:xfrm>
          <a:prstGeom prst="rect">
            <a:avLst/>
          </a:prstGeom>
        </p:spPr>
        <p:txBody>
          <a:bodyPr vert="horz" lIns="91440" tIns="45720" rIns="91440" bIns="45720" rtlCol="0"/>
          <a:lstStyle>
            <a:lvl1pPr algn="r">
              <a:defRPr sz="1200"/>
            </a:lvl1pPr>
          </a:lstStyle>
          <a:p>
            <a:pPr>
              <a:defRPr/>
            </a:pPr>
            <a:fld id="{3632E96E-41F7-40C5-8419-297958CC00FA}" type="datetimeFigureOut">
              <a:rPr lang="en-US"/>
              <a:t>10/30/2013</a:t>
            </a:fld>
            <a:endParaRPr lang="en-US"/>
          </a:p>
        </p:txBody>
      </p:sp>
      <p:sp>
        <p:nvSpPr>
          <p:cNvPr id="532048028" name="Slide Image Placeholder 3"/>
          <p:cNvSpPr>
            <a:spLocks noChangeAspect="1" noGrp="1" noRot="1"/>
          </p:cNvSpPr>
          <p:nvPr>
            <p:ph type="sldImg" idx="2"/>
          </p:nvPr>
        </p:nvSpPr>
        <p:spPr bwMode="auto">
          <a:xfrm>
            <a:off x="685800" y="1143000"/>
            <a:ext cx="5486400" cy="3086100"/>
          </a:xfrm>
          <a:prstGeom prst="rect">
            <a:avLst/>
          </a:prstGeom>
          <a:noFill/>
          <a:ln w="12700">
            <a:solidFill>
              <a:prstClr val="black"/>
            </a:solidFill>
          </a:ln>
        </p:spPr>
        <p:txBody>
          <a:bodyPr vert="horz" lIns="91440" tIns="45720" rIns="91440" bIns="45720" rtlCol="0" anchor="ctr"/>
          <a:lstStyle/>
          <a:p>
            <a:pPr>
              <a:defRPr/>
            </a:pPr>
            <a:endParaRPr lang="en-US"/>
          </a:p>
        </p:txBody>
      </p:sp>
      <p:sp>
        <p:nvSpPr>
          <p:cNvPr id="1011142455" name="Notes Placeholder 4"/>
          <p:cNvSpPr>
            <a:spLocks noGrp="1"/>
          </p:cNvSpPr>
          <p:nvPr>
            <p:ph type="body" sz="quarter" idx="3"/>
          </p:nvPr>
        </p:nvSpPr>
        <p:spPr bwMode="auto">
          <a:xfrm>
            <a:off x="685800" y="4400550"/>
            <a:ext cx="5486400" cy="3600450"/>
          </a:xfrm>
          <a:prstGeom prst="rect">
            <a:avLst/>
          </a:prstGeom>
        </p:spPr>
        <p:txBody>
          <a:bodyPr vert="horz" lIns="91440" tIns="45720" rIns="91440" bIns="45720" rtlCol="0"/>
          <a:lstStyle/>
          <a:p>
            <a:pPr lvl="0">
              <a:defRPr/>
            </a:pPr>
            <a:r>
              <a:rPr lang="en-US"/>
              <a:t>Click to edit Master text styles</a:t>
            </a:r>
            <a:endParaRPr/>
          </a:p>
          <a:p>
            <a:pPr lvl="1">
              <a:defRPr/>
            </a:pPr>
            <a:r>
              <a:rPr lang="en-US"/>
              <a:t>Second level</a:t>
            </a:r>
            <a:endParaRPr/>
          </a:p>
          <a:p>
            <a:pPr lvl="2">
              <a:defRPr/>
            </a:pPr>
            <a:r>
              <a:rPr lang="en-US"/>
              <a:t>Third level</a:t>
            </a:r>
            <a:endParaRPr/>
          </a:p>
          <a:p>
            <a:pPr lvl="3">
              <a:defRPr/>
            </a:pPr>
            <a:r>
              <a:rPr lang="en-US"/>
              <a:t>Fourth level</a:t>
            </a:r>
            <a:endParaRPr/>
          </a:p>
          <a:p>
            <a:pPr lvl="4">
              <a:defRPr/>
            </a:pPr>
            <a:r>
              <a:rPr lang="en-US"/>
              <a:t>Fifth level</a:t>
            </a:r>
            <a:endParaRPr lang="en-US"/>
          </a:p>
        </p:txBody>
      </p:sp>
      <p:sp>
        <p:nvSpPr>
          <p:cNvPr id="808061527" name="Footer Placeholder 5"/>
          <p:cNvSpPr>
            <a:spLocks noGrp="1"/>
          </p:cNvSpPr>
          <p:nvPr>
            <p:ph type="ftr" sz="quarter" idx="4"/>
          </p:nvPr>
        </p:nvSpPr>
        <p:spPr bwMode="auto">
          <a:xfrm>
            <a:off x="0" y="8685213"/>
            <a:ext cx="2971800" cy="458787"/>
          </a:xfrm>
          <a:prstGeom prst="rect">
            <a:avLst/>
          </a:prstGeom>
        </p:spPr>
        <p:txBody>
          <a:bodyPr vert="horz" lIns="91440" tIns="45720" rIns="91440" bIns="45720" rtlCol="0" anchor="b"/>
          <a:lstStyle>
            <a:lvl1pPr algn="l">
              <a:defRPr sz="1200"/>
            </a:lvl1pPr>
          </a:lstStyle>
          <a:p>
            <a:pPr>
              <a:defRPr/>
            </a:pPr>
            <a:endParaRPr lang="en-US"/>
          </a:p>
        </p:txBody>
      </p:sp>
      <p:sp>
        <p:nvSpPr>
          <p:cNvPr id="1525639810" name="Slide Number Placeholder 6"/>
          <p:cNvSpPr>
            <a:spLocks noGrp="1"/>
          </p:cNvSpPr>
          <p:nvPr>
            <p:ph type="sldNum" sz="quarter" idx="5"/>
          </p:nvPr>
        </p:nvSpPr>
        <p:spPr bwMode="auto">
          <a:xfrm>
            <a:off x="3884613" y="8685213"/>
            <a:ext cx="2971800" cy="458787"/>
          </a:xfrm>
          <a:prstGeom prst="rect">
            <a:avLst/>
          </a:prstGeom>
        </p:spPr>
        <p:txBody>
          <a:bodyPr vert="horz" lIns="91440" tIns="45720" rIns="91440" bIns="45720" rtlCol="0" anchor="b"/>
          <a:lstStyle>
            <a:lvl1pPr algn="r">
              <a:defRPr sz="1200"/>
            </a:lvl1pPr>
          </a:lstStyle>
          <a:p>
            <a:pPr>
              <a:defRPr/>
            </a:pPr>
            <a:fld id="{2E6999B8-B6B4-4561-A3CD-BBCDAB9FC9D9}" type="slidenum">
              <a:rPr lang="en-US"/>
              <a:t>‹#›</a:t>
            </a:fld>
            <a:endParaRPr lang="en-US"/>
          </a:p>
        </p:txBody>
      </p:sp>
    </p:spTree>
  </p:cSld>
  <p:clrMap bg1="lt1" tx1="dk1" bg2="lt2" tx2="dk2" accent1="accent1" accent2="accent2" accent3="accent3" accent4="accent4" accent5="accent5" accent6="accent6" hlink="hlink" folHlink="folHlink"/>
  <p:notesStyle>
    <a:lvl1pPr marL="0" algn="l" defTabSz="914400" rtl="0">
      <a:defRPr sz="1200">
        <a:solidFill>
          <a:schemeClr val="tx1"/>
        </a:solidFill>
        <a:latin typeface="+mn-lt"/>
        <a:ea typeface="+mn-ea"/>
        <a:cs typeface="+mn-cs"/>
      </a:defRPr>
    </a:lvl1pPr>
    <a:lvl2pPr marL="457200" algn="l" defTabSz="914400" rtl="0">
      <a:defRPr sz="1200">
        <a:solidFill>
          <a:schemeClr val="tx1"/>
        </a:solidFill>
        <a:latin typeface="+mn-lt"/>
        <a:ea typeface="+mn-ea"/>
        <a:cs typeface="+mn-cs"/>
      </a:defRPr>
    </a:lvl2pPr>
    <a:lvl3pPr marL="914400" algn="l" defTabSz="914400" rtl="0">
      <a:defRPr sz="1200">
        <a:solidFill>
          <a:schemeClr val="tx1"/>
        </a:solidFill>
        <a:latin typeface="+mn-lt"/>
        <a:ea typeface="+mn-ea"/>
        <a:cs typeface="+mn-cs"/>
      </a:defRPr>
    </a:lvl3pPr>
    <a:lvl4pPr marL="1371600" algn="l" defTabSz="914400" rtl="0">
      <a:defRPr sz="1200">
        <a:solidFill>
          <a:schemeClr val="tx1"/>
        </a:solidFill>
        <a:latin typeface="+mn-lt"/>
        <a:ea typeface="+mn-ea"/>
        <a:cs typeface="+mn-cs"/>
      </a:defRPr>
    </a:lvl4pPr>
    <a:lvl5pPr marL="1828800" algn="l" defTabSz="914400" rtl="0">
      <a:defRPr sz="1200">
        <a:solidFill>
          <a:schemeClr val="tx1"/>
        </a:solidFill>
        <a:latin typeface="+mn-lt"/>
        <a:ea typeface="+mn-ea"/>
        <a:cs typeface="+mn-cs"/>
      </a:defRPr>
    </a:lvl5pPr>
    <a:lvl6pPr marL="2286000" algn="l" defTabSz="914400" rtl="0">
      <a:defRPr sz="1200">
        <a:solidFill>
          <a:schemeClr val="tx1"/>
        </a:solidFill>
        <a:latin typeface="+mn-lt"/>
        <a:ea typeface="+mn-ea"/>
        <a:cs typeface="+mn-cs"/>
      </a:defRPr>
    </a:lvl6pPr>
    <a:lvl7pPr marL="2743200" algn="l" defTabSz="914400" rtl="0">
      <a:defRPr sz="1200">
        <a:solidFill>
          <a:schemeClr val="tx1"/>
        </a:solidFill>
        <a:latin typeface="+mn-lt"/>
        <a:ea typeface="+mn-ea"/>
        <a:cs typeface="+mn-cs"/>
      </a:defRPr>
    </a:lvl7pPr>
    <a:lvl8pPr marL="3200400" algn="l" defTabSz="914400" rtl="0">
      <a:defRPr sz="1200">
        <a:solidFill>
          <a:schemeClr val="tx1"/>
        </a:solidFill>
        <a:latin typeface="+mn-lt"/>
        <a:ea typeface="+mn-ea"/>
        <a:cs typeface="+mn-cs"/>
      </a:defRPr>
    </a:lvl8pPr>
    <a:lvl9pPr marL="3657600" algn="l" defTabSz="914400" rtl="0">
      <a:defRPr sz="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619757937" name="Slide Image Placeholder 1"/>
          <p:cNvSpPr>
            <a:spLocks noChangeAspect="1" noGrp="1" noRot="1"/>
          </p:cNvSpPr>
          <p:nvPr>
            <p:ph type="sldImg"/>
          </p:nvPr>
        </p:nvSpPr>
        <p:spPr bwMode="auto">
          <a:xfrm>
            <a:off x="685800" y="1143000"/>
            <a:ext cx="5486400" cy="3086100"/>
          </a:xfrm>
        </p:spPr>
      </p:sp>
      <p:sp>
        <p:nvSpPr>
          <p:cNvPr id="911761984" name="Notes Placeholder 2"/>
          <p:cNvSpPr>
            <a:spLocks noGrp="1"/>
          </p:cNvSpPr>
          <p:nvPr>
            <p:ph type="body" idx="1"/>
          </p:nvPr>
        </p:nvSpPr>
        <p:spPr bwMode="auto"/>
        <p:txBody>
          <a:bodyPr/>
          <a:lstStyle/>
          <a:p>
            <a:pPr>
              <a:defRPr/>
            </a:pPr>
            <a:endParaRPr lang="en-US">
              <a:latin typeface="Arial"/>
              <a:cs typeface="Arial"/>
            </a:endParaRPr>
          </a:p>
        </p:txBody>
      </p:sp>
      <p:sp>
        <p:nvSpPr>
          <p:cNvPr id="1053505719" name="Slide Number Placeholder 3"/>
          <p:cNvSpPr>
            <a:spLocks noGrp="1"/>
          </p:cNvSpPr>
          <p:nvPr>
            <p:ph type="sldNum" sz="quarter" idx="10"/>
          </p:nvPr>
        </p:nvSpPr>
        <p:spPr bwMode="auto"/>
        <p:txBody>
          <a:bodyPr/>
          <a:lstStyle/>
          <a:p>
            <a:pPr>
              <a:defRPr/>
            </a:pPr>
            <a:fld id="{2E6999B8-B6B4-4561-A3CD-BBCDAB9FC9D9}" type="slidenum">
              <a:rPr lang="en-US"/>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969541904" name="Slide Image Placeholder 1"/>
          <p:cNvSpPr>
            <a:spLocks noChangeAspect="1" noGrp="1" noRot="1"/>
          </p:cNvSpPr>
          <p:nvPr>
            <p:ph type="sldImg"/>
          </p:nvPr>
        </p:nvSpPr>
        <p:spPr bwMode="auto"/>
      </p:sp>
      <p:sp>
        <p:nvSpPr>
          <p:cNvPr id="686537020" name="Notes Placeholder 2"/>
          <p:cNvSpPr>
            <a:spLocks noGrp="1"/>
          </p:cNvSpPr>
          <p:nvPr>
            <p:ph type="body" idx="1"/>
          </p:nvPr>
        </p:nvSpPr>
        <p:spPr bwMode="auto"/>
        <p:txBody>
          <a:bodyPr/>
          <a:lstStyle/>
          <a:p>
            <a:pPr>
              <a:defRPr/>
            </a:pPr>
            <a:endParaRPr/>
          </a:p>
        </p:txBody>
      </p:sp>
      <p:sp>
        <p:nvSpPr>
          <p:cNvPr id="2131977509" name="Slide Number Placeholder 3"/>
          <p:cNvSpPr>
            <a:spLocks noGrp="1"/>
          </p:cNvSpPr>
          <p:nvPr>
            <p:ph type="sldNum" sz="quarter" idx="10"/>
          </p:nvPr>
        </p:nvSpPr>
        <p:spPr bwMode="auto"/>
        <p:txBody>
          <a:bodyPr/>
          <a:lstStyle/>
          <a:p>
            <a:pPr>
              <a:defRPr/>
            </a:pPr>
            <a:fld id="{B1AF1BCA-F197-E9B9-6181-FDD688AB5EE3}" type="slidenum">
              <a:rPr/>
              <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1571289707" name="Slide Image Placeholder 1"/>
          <p:cNvSpPr>
            <a:spLocks noChangeAspect="1" noGrp="1" noRot="1"/>
          </p:cNvSpPr>
          <p:nvPr>
            <p:ph type="sldImg"/>
          </p:nvPr>
        </p:nvSpPr>
        <p:spPr bwMode="auto"/>
      </p:sp>
      <p:sp>
        <p:nvSpPr>
          <p:cNvPr id="1584287808" name="Notes Placeholder 2"/>
          <p:cNvSpPr>
            <a:spLocks noGrp="1"/>
          </p:cNvSpPr>
          <p:nvPr>
            <p:ph type="body" idx="1"/>
          </p:nvPr>
        </p:nvSpPr>
        <p:spPr bwMode="auto"/>
        <p:txBody>
          <a:bodyPr/>
          <a:lstStyle/>
          <a:p>
            <a:pPr>
              <a:defRPr/>
            </a:pPr>
            <a:endParaRPr/>
          </a:p>
        </p:txBody>
      </p:sp>
      <p:sp>
        <p:nvSpPr>
          <p:cNvPr id="993344862" name="Slide Number Placeholder 3"/>
          <p:cNvSpPr>
            <a:spLocks noGrp="1"/>
          </p:cNvSpPr>
          <p:nvPr>
            <p:ph type="sldNum" sz="quarter" idx="10"/>
          </p:nvPr>
        </p:nvSpPr>
        <p:spPr bwMode="auto"/>
        <p:txBody>
          <a:bodyPr/>
          <a:lstStyle/>
          <a:p>
            <a:pPr>
              <a:defRPr/>
            </a:pPr>
            <a:fld id="{22D255C1-DFC9-7EED-01D2-31C38E5C2816}" type="slidenum">
              <a:rPr/>
              <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Slide Image Placeholder 1"/>
          <p:cNvSpPr>
            <a:spLocks noChangeAspect="1" noGrp="1" noRo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40B36F4F-179E-C6D7-7927-63304123FFEF}" type="slidenum">
              <a:rPr/>
              <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Slide Image Placeholder 1"/>
          <p:cNvSpPr>
            <a:spLocks noChangeAspect="1" noGrp="1" noRo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81285A0E-3548-F06A-D60B-078E40E2FE5A}" type="slidenum">
              <a:rPr/>
              <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1735928554" name="Slide Image Placeholder 1"/>
          <p:cNvSpPr>
            <a:spLocks noChangeAspect="1" noGrp="1" noRot="1"/>
          </p:cNvSpPr>
          <p:nvPr>
            <p:ph type="sldImg"/>
          </p:nvPr>
        </p:nvSpPr>
        <p:spPr bwMode="auto"/>
      </p:sp>
      <p:sp>
        <p:nvSpPr>
          <p:cNvPr id="457065103" name="Notes Placeholder 2"/>
          <p:cNvSpPr>
            <a:spLocks noGrp="1"/>
          </p:cNvSpPr>
          <p:nvPr>
            <p:ph type="body" idx="1"/>
          </p:nvPr>
        </p:nvSpPr>
        <p:spPr bwMode="auto"/>
        <p:txBody>
          <a:bodyPr/>
          <a:lstStyle/>
          <a:p>
            <a:pPr>
              <a:defRPr/>
            </a:pPr>
            <a:endParaRPr/>
          </a:p>
        </p:txBody>
      </p:sp>
      <p:sp>
        <p:nvSpPr>
          <p:cNvPr id="1399524094" name="Slide Number Placeholder 3"/>
          <p:cNvSpPr>
            <a:spLocks noGrp="1"/>
          </p:cNvSpPr>
          <p:nvPr>
            <p:ph type="sldNum" sz="quarter" idx="10"/>
          </p:nvPr>
        </p:nvSpPr>
        <p:spPr bwMode="auto"/>
        <p:txBody>
          <a:bodyPr/>
          <a:lstStyle/>
          <a:p>
            <a:pPr>
              <a:defRPr/>
            </a:pPr>
            <a:fld id="{C15CB091-0589-04AE-FF7E-8A7F14F06034}" type="slidenum">
              <a:rPr/>
              <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79870934" name="Slide Image Placeholder 1"/>
          <p:cNvSpPr>
            <a:spLocks noChangeAspect="1" noGrp="1" noRot="1"/>
          </p:cNvSpPr>
          <p:nvPr>
            <p:ph type="sldImg"/>
          </p:nvPr>
        </p:nvSpPr>
        <p:spPr bwMode="auto"/>
      </p:sp>
      <p:sp>
        <p:nvSpPr>
          <p:cNvPr id="2039424896" name="Notes Placeholder 2"/>
          <p:cNvSpPr>
            <a:spLocks noGrp="1"/>
          </p:cNvSpPr>
          <p:nvPr>
            <p:ph type="body" idx="1"/>
          </p:nvPr>
        </p:nvSpPr>
        <p:spPr bwMode="auto"/>
        <p:txBody>
          <a:bodyPr/>
          <a:lstStyle/>
          <a:p>
            <a:pPr>
              <a:defRPr/>
            </a:pPr>
            <a:endParaRPr/>
          </a:p>
        </p:txBody>
      </p:sp>
      <p:sp>
        <p:nvSpPr>
          <p:cNvPr id="1542284717" name="Slide Number Placeholder 3"/>
          <p:cNvSpPr>
            <a:spLocks noGrp="1"/>
          </p:cNvSpPr>
          <p:nvPr>
            <p:ph type="sldNum" sz="quarter" idx="10"/>
          </p:nvPr>
        </p:nvSpPr>
        <p:spPr bwMode="auto"/>
        <p:txBody>
          <a:bodyPr/>
          <a:lstStyle/>
          <a:p>
            <a:pPr>
              <a:defRPr/>
            </a:pPr>
            <a:fld id="{15A52ECB-6CA4-67F7-8A23-74A8F3DA89BA}" type="slidenum">
              <a:rPr/>
              <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1614781835" name="Slide Image Placeholder 1"/>
          <p:cNvSpPr>
            <a:spLocks noChangeAspect="1" noGrp="1" noRot="1"/>
          </p:cNvSpPr>
          <p:nvPr>
            <p:ph type="sldImg"/>
          </p:nvPr>
        </p:nvSpPr>
        <p:spPr bwMode="auto"/>
      </p:sp>
      <p:sp>
        <p:nvSpPr>
          <p:cNvPr id="1737516387" name="Notes Placeholder 2"/>
          <p:cNvSpPr>
            <a:spLocks noGrp="1"/>
          </p:cNvSpPr>
          <p:nvPr>
            <p:ph type="body" idx="1"/>
          </p:nvPr>
        </p:nvSpPr>
        <p:spPr bwMode="auto"/>
        <p:txBody>
          <a:bodyPr/>
          <a:lstStyle/>
          <a:p>
            <a:pPr>
              <a:defRPr/>
            </a:pPr>
            <a:endParaRPr/>
          </a:p>
        </p:txBody>
      </p:sp>
      <p:sp>
        <p:nvSpPr>
          <p:cNvPr id="2052718799" name="Slide Number Placeholder 3"/>
          <p:cNvSpPr>
            <a:spLocks noGrp="1"/>
          </p:cNvSpPr>
          <p:nvPr>
            <p:ph type="sldNum" sz="quarter" idx="10"/>
          </p:nvPr>
        </p:nvSpPr>
        <p:spPr bwMode="auto"/>
        <p:txBody>
          <a:bodyPr/>
          <a:lstStyle/>
          <a:p>
            <a:pPr>
              <a:defRPr/>
            </a:pPr>
            <a:fld id="{9B800F66-7021-D576-FB08-CFF9AE9352AE}" type="slidenum">
              <a:rPr/>
              <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1161323292" name="Slide Image Placeholder 1"/>
          <p:cNvSpPr>
            <a:spLocks noChangeAspect="1" noGrp="1" noRot="1"/>
          </p:cNvSpPr>
          <p:nvPr>
            <p:ph type="sldImg"/>
          </p:nvPr>
        </p:nvSpPr>
        <p:spPr bwMode="auto"/>
      </p:sp>
      <p:sp>
        <p:nvSpPr>
          <p:cNvPr id="1883626690" name="Notes Placeholder 2"/>
          <p:cNvSpPr>
            <a:spLocks noGrp="1"/>
          </p:cNvSpPr>
          <p:nvPr>
            <p:ph type="body" idx="1"/>
          </p:nvPr>
        </p:nvSpPr>
        <p:spPr bwMode="auto"/>
        <p:txBody>
          <a:bodyPr/>
          <a:lstStyle/>
          <a:p>
            <a:pPr>
              <a:defRPr/>
            </a:pPr>
            <a:endParaRPr/>
          </a:p>
        </p:txBody>
      </p:sp>
      <p:sp>
        <p:nvSpPr>
          <p:cNvPr id="1228589433" name="Slide Number Placeholder 3"/>
          <p:cNvSpPr>
            <a:spLocks noGrp="1"/>
          </p:cNvSpPr>
          <p:nvPr>
            <p:ph type="sldNum" sz="quarter" idx="10"/>
          </p:nvPr>
        </p:nvSpPr>
        <p:spPr bwMode="auto"/>
        <p:txBody>
          <a:bodyPr/>
          <a:lstStyle/>
          <a:p>
            <a:pPr>
              <a:defRPr/>
            </a:pPr>
            <a:fld id="{DB3C348A-18FC-8CC8-2684-7BCAE3CE70F0}" type="slidenum">
              <a:rPr/>
              <a:t/>
            </a:fld>
            <a:endParaRPr/>
          </a:p>
        </p:txBody>
      </p:sp>
    </p:spTree>
  </p:cSld>
  <p:clrMapOvr>
    <a:masterClrMapping/>
  </p:clrMapOvr>
</p:notes>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0" type="title" userDrawn="1">
  <p:cSld name="Title Slide">
    <p:spTree>
      <p:nvGrpSpPr>
        <p:cNvPr id="1" name=""/>
        <p:cNvGrpSpPr/>
        <p:nvPr/>
      </p:nvGrpSpPr>
      <p:grpSpPr bwMode="auto">
        <a:xfrm>
          <a:off x="0" y="0"/>
          <a:ext cx="0" cy="0"/>
          <a:chOff x="0" y="0"/>
          <a:chExt cx="0" cy="0"/>
        </a:xfrm>
      </p:grpSpPr>
      <p:sp>
        <p:nvSpPr>
          <p:cNvPr id="1023917437" name="Shape 1059"/>
          <p:cNvSpPr>
            <a:spLocks noChangeArrowheads="1" noGrp="1"/>
          </p:cNvSpPr>
          <p:nvPr userDrawn="1"/>
        </p:nvSpPr>
        <p:spPr bwMode="auto">
          <a:xfrm>
            <a:off x="2396066" y="2291401"/>
            <a:ext cx="5452533" cy="4165115"/>
          </a:xfrm>
          <a:custGeom>
            <a:avLst/>
            <a:gdLst/>
            <a:ahLst/>
            <a:cxnLst/>
            <a:rect l="l" t="t" r="r" b="b"/>
            <a:pathLst>
              <a:path w="43200" h="43200" fill="norm" stroke="0" extrusionOk="0">
                <a:moveTo>
                  <a:pt x="22112" y="3116"/>
                </a:moveTo>
                <a:lnTo>
                  <a:pt x="22112" y="3116"/>
                </a:lnTo>
                <a:cubicBezTo>
                  <a:pt x="22112" y="3116"/>
                  <a:pt x="27356" y="0"/>
                  <a:pt x="30300" y="4263"/>
                </a:cubicBezTo>
                <a:lnTo>
                  <a:pt x="30300" y="4263"/>
                </a:lnTo>
                <a:cubicBezTo>
                  <a:pt x="33277" y="8577"/>
                  <a:pt x="36666" y="13779"/>
                  <a:pt x="39369" y="17410"/>
                </a:cubicBezTo>
                <a:lnTo>
                  <a:pt x="39369" y="17410"/>
                </a:lnTo>
                <a:cubicBezTo>
                  <a:pt x="41761" y="20624"/>
                  <a:pt x="43200" y="22708"/>
                  <a:pt x="40979" y="26940"/>
                </a:cubicBezTo>
                <a:lnTo>
                  <a:pt x="40979" y="26940"/>
                </a:lnTo>
                <a:cubicBezTo>
                  <a:pt x="39655" y="29461"/>
                  <a:pt x="35076" y="35072"/>
                  <a:pt x="32639" y="38623"/>
                </a:cubicBezTo>
                <a:lnTo>
                  <a:pt x="32639" y="38623"/>
                </a:lnTo>
                <a:cubicBezTo>
                  <a:pt x="30200" y="42175"/>
                  <a:pt x="26202" y="43200"/>
                  <a:pt x="23268" y="42185"/>
                </a:cubicBezTo>
                <a:lnTo>
                  <a:pt x="23268" y="42185"/>
                </a:lnTo>
                <a:cubicBezTo>
                  <a:pt x="20331" y="41168"/>
                  <a:pt x="11584" y="38623"/>
                  <a:pt x="6213" y="36974"/>
                </a:cubicBezTo>
                <a:lnTo>
                  <a:pt x="6213" y="36974"/>
                </a:lnTo>
                <a:cubicBezTo>
                  <a:pt x="1431" y="35502"/>
                  <a:pt x="0" y="32900"/>
                  <a:pt x="214" y="31157"/>
                </a:cubicBezTo>
                <a:lnTo>
                  <a:pt x="214" y="31157"/>
                </a:lnTo>
                <a:cubicBezTo>
                  <a:pt x="760" y="26703"/>
                  <a:pt x="1113" y="19920"/>
                  <a:pt x="1214" y="16042"/>
                </a:cubicBezTo>
                <a:lnTo>
                  <a:pt x="1214" y="16042"/>
                </a:lnTo>
                <a:cubicBezTo>
                  <a:pt x="1303" y="12626"/>
                  <a:pt x="4203" y="11313"/>
                  <a:pt x="6907" y="9989"/>
                </a:cubicBezTo>
                <a:lnTo>
                  <a:pt x="6907" y="9989"/>
                </a:lnTo>
                <a:cubicBezTo>
                  <a:pt x="9245" y="8843"/>
                  <a:pt x="19774" y="4261"/>
                  <a:pt x="22112" y="3116"/>
                </a:cubicBezTo>
                <a:close/>
              </a:path>
            </a:pathLst>
          </a:custGeom>
          <a:solidFill>
            <a:schemeClr val="bg1">
              <a:lumMod val="85000"/>
            </a:schemeClr>
          </a:solidFill>
          <a:ln w="9524">
            <a:solidFill>
              <a:srgbClr val="000000"/>
            </a:solidFill>
            <a:round/>
            <a:headEnd/>
            <a:tailEnd/>
          </a:ln>
        </p:spPr>
      </p:sp>
      <p:sp>
        <p:nvSpPr>
          <p:cNvPr id="1548538507" name="Shape 1060"/>
          <p:cNvSpPr>
            <a:spLocks noChangeArrowheads="1" noGrp="1"/>
          </p:cNvSpPr>
          <p:nvPr userDrawn="1"/>
        </p:nvSpPr>
        <p:spPr bwMode="auto">
          <a:xfrm>
            <a:off x="1309514" y="1839834"/>
            <a:ext cx="4011787" cy="1314324"/>
          </a:xfrm>
          <a:custGeom>
            <a:avLst/>
            <a:gdLst/>
            <a:ahLst/>
            <a:cxnLst/>
            <a:rect l="l" t="t" r="r" b="b"/>
            <a:pathLst>
              <a:path w="43200" h="43200" fill="norm" stroke="0" extrusionOk="0">
                <a:moveTo>
                  <a:pt x="40162" y="13104"/>
                </a:moveTo>
                <a:lnTo>
                  <a:pt x="40162" y="13104"/>
                </a:lnTo>
                <a:cubicBezTo>
                  <a:pt x="36799" y="16736"/>
                  <a:pt x="26204" y="28154"/>
                  <a:pt x="22676" y="31251"/>
                </a:cubicBezTo>
                <a:lnTo>
                  <a:pt x="22676" y="31251"/>
                </a:lnTo>
                <a:cubicBezTo>
                  <a:pt x="18513" y="34899"/>
                  <a:pt x="15093" y="37527"/>
                  <a:pt x="13136" y="38511"/>
                </a:cubicBezTo>
                <a:lnTo>
                  <a:pt x="13136" y="38511"/>
                </a:lnTo>
                <a:cubicBezTo>
                  <a:pt x="10861" y="39650"/>
                  <a:pt x="0" y="43200"/>
                  <a:pt x="422" y="38511"/>
                </a:cubicBezTo>
                <a:lnTo>
                  <a:pt x="422" y="38511"/>
                </a:lnTo>
                <a:cubicBezTo>
                  <a:pt x="750" y="34836"/>
                  <a:pt x="12785" y="17028"/>
                  <a:pt x="15584" y="14358"/>
                </a:cubicBezTo>
                <a:lnTo>
                  <a:pt x="15584" y="14358"/>
                </a:lnTo>
                <a:cubicBezTo>
                  <a:pt x="18382" y="11693"/>
                  <a:pt x="34508" y="0"/>
                  <a:pt x="36286" y="2133"/>
                </a:cubicBezTo>
                <a:lnTo>
                  <a:pt x="36286" y="2133"/>
                </a:lnTo>
                <a:cubicBezTo>
                  <a:pt x="38064" y="4272"/>
                  <a:pt x="43200" y="9825"/>
                  <a:pt x="40162" y="13104"/>
                </a:cubicBezTo>
                <a:close/>
              </a:path>
            </a:pathLst>
          </a:custGeom>
          <a:solidFill>
            <a:schemeClr val="bg1">
              <a:lumMod val="85000"/>
            </a:schemeClr>
          </a:solidFill>
          <a:ln w="9524">
            <a:solidFill>
              <a:srgbClr val="000000"/>
            </a:solidFill>
            <a:round/>
            <a:headEnd/>
            <a:tailEnd/>
          </a:ln>
        </p:spPr>
      </p:sp>
      <p:sp>
        <p:nvSpPr>
          <p:cNvPr id="955349430" name="Shape 1061"/>
          <p:cNvSpPr>
            <a:spLocks noChangeArrowheads="1" noGrp="1"/>
          </p:cNvSpPr>
          <p:nvPr userDrawn="1"/>
        </p:nvSpPr>
        <p:spPr bwMode="auto">
          <a:xfrm>
            <a:off x="6567030" y="4629133"/>
            <a:ext cx="5395523" cy="2231707"/>
          </a:xfrm>
          <a:custGeom>
            <a:avLst/>
            <a:gdLst/>
            <a:ahLst/>
            <a:cxnLst/>
            <a:rect l="l" t="t" r="r" b="b"/>
            <a:pathLst>
              <a:path w="43200" h="43200" fill="norm" stroke="0" extrusionOk="0">
                <a:moveTo>
                  <a:pt x="43200" y="43200"/>
                </a:moveTo>
                <a:lnTo>
                  <a:pt x="43200" y="43200"/>
                </a:lnTo>
                <a:cubicBezTo>
                  <a:pt x="42680" y="32337"/>
                  <a:pt x="42264" y="24810"/>
                  <a:pt x="41982" y="22533"/>
                </a:cubicBezTo>
                <a:lnTo>
                  <a:pt x="41982" y="22533"/>
                </a:lnTo>
                <a:cubicBezTo>
                  <a:pt x="41353" y="17445"/>
                  <a:pt x="31020" y="10782"/>
                  <a:pt x="25434" y="7567"/>
                </a:cubicBezTo>
                <a:lnTo>
                  <a:pt x="25434" y="7567"/>
                </a:lnTo>
                <a:cubicBezTo>
                  <a:pt x="20461" y="4707"/>
                  <a:pt x="15752" y="0"/>
                  <a:pt x="10688" y="12771"/>
                </a:cubicBezTo>
                <a:lnTo>
                  <a:pt x="10688" y="12771"/>
                </a:lnTo>
                <a:cubicBezTo>
                  <a:pt x="5409" y="26085"/>
                  <a:pt x="2329" y="33891"/>
                  <a:pt x="451" y="39632"/>
                </a:cubicBezTo>
                <a:lnTo>
                  <a:pt x="451" y="39632"/>
                </a:lnTo>
                <a:cubicBezTo>
                  <a:pt x="180" y="40459"/>
                  <a:pt x="44" y="41820"/>
                  <a:pt x="0" y="43200"/>
                </a:cubicBezTo>
                <a:lnTo>
                  <a:pt x="43200" y="43200"/>
                </a:lnTo>
                <a:close/>
              </a:path>
            </a:pathLst>
          </a:custGeom>
          <a:solidFill>
            <a:schemeClr val="bg1">
              <a:lumMod val="85000"/>
            </a:schemeClr>
          </a:solidFill>
          <a:ln w="9524">
            <a:solidFill>
              <a:srgbClr val="000000"/>
            </a:solidFill>
            <a:round/>
            <a:headEnd/>
            <a:tailEnd/>
          </a:ln>
        </p:spPr>
      </p:sp>
      <p:sp>
        <p:nvSpPr>
          <p:cNvPr id="1598493432" name="Shape 1062"/>
          <p:cNvSpPr>
            <a:spLocks noChangeArrowheads="1" noGrp="1"/>
          </p:cNvSpPr>
          <p:nvPr userDrawn="1"/>
        </p:nvSpPr>
        <p:spPr bwMode="auto">
          <a:xfrm>
            <a:off x="389187" y="6100774"/>
            <a:ext cx="4968521" cy="759999"/>
          </a:xfrm>
          <a:custGeom>
            <a:avLst/>
            <a:gdLst/>
            <a:ahLst/>
            <a:cxnLst/>
            <a:rect l="l" t="t" r="r" b="b"/>
            <a:pathLst>
              <a:path w="43200" h="43200" fill="norm" stroke="0" extrusionOk="0">
                <a:moveTo>
                  <a:pt x="43200" y="43200"/>
                </a:moveTo>
                <a:lnTo>
                  <a:pt x="43200" y="43200"/>
                </a:lnTo>
                <a:cubicBezTo>
                  <a:pt x="37750" y="34083"/>
                  <a:pt x="28707" y="20178"/>
                  <a:pt x="28707" y="20178"/>
                </a:cubicBezTo>
                <a:lnTo>
                  <a:pt x="28707" y="20178"/>
                </a:lnTo>
                <a:cubicBezTo>
                  <a:pt x="23196" y="11772"/>
                  <a:pt x="17935" y="0"/>
                  <a:pt x="14588" y="1341"/>
                </a:cubicBezTo>
                <a:lnTo>
                  <a:pt x="14588" y="1341"/>
                </a:lnTo>
                <a:cubicBezTo>
                  <a:pt x="11240" y="2673"/>
                  <a:pt x="6350" y="22671"/>
                  <a:pt x="1602" y="37718"/>
                </a:cubicBezTo>
                <a:lnTo>
                  <a:pt x="1602" y="37718"/>
                </a:lnTo>
                <a:cubicBezTo>
                  <a:pt x="1072" y="39393"/>
                  <a:pt x="536" y="41175"/>
                  <a:pt x="0" y="43200"/>
                </a:cubicBezTo>
                <a:lnTo>
                  <a:pt x="43200" y="43200"/>
                </a:lnTo>
                <a:close/>
              </a:path>
            </a:pathLst>
          </a:custGeom>
          <a:solidFill>
            <a:schemeClr val="bg1">
              <a:lumMod val="85000"/>
            </a:schemeClr>
          </a:solidFill>
          <a:ln w="9524">
            <a:solidFill>
              <a:srgbClr val="000000"/>
            </a:solidFill>
            <a:round/>
            <a:headEnd/>
            <a:tailEnd/>
          </a:ln>
        </p:spPr>
      </p:sp>
      <p:sp>
        <p:nvSpPr>
          <p:cNvPr id="1067126079" name="Shape 1063"/>
          <p:cNvSpPr>
            <a:spLocks noChangeArrowheads="1" noGrp="1"/>
          </p:cNvSpPr>
          <p:nvPr userDrawn="1"/>
        </p:nvSpPr>
        <p:spPr bwMode="auto">
          <a:xfrm>
            <a:off x="0" y="3254701"/>
            <a:ext cx="2099733" cy="3343682"/>
          </a:xfrm>
          <a:custGeom>
            <a:avLst/>
            <a:gdLst/>
            <a:ahLst/>
            <a:cxnLst/>
            <a:rect l="l" t="t" r="r" b="b"/>
            <a:pathLst>
              <a:path w="43200" h="43200" fill="norm" stroke="0" extrusionOk="0">
                <a:moveTo>
                  <a:pt x="0" y="43200"/>
                </a:moveTo>
                <a:lnTo>
                  <a:pt x="0" y="43200"/>
                </a:lnTo>
                <a:cubicBezTo>
                  <a:pt x="10450" y="39319"/>
                  <a:pt x="26476" y="34991"/>
                  <a:pt x="31760" y="32779"/>
                </a:cubicBezTo>
                <a:lnTo>
                  <a:pt x="31760" y="32779"/>
                </a:lnTo>
                <a:cubicBezTo>
                  <a:pt x="38554" y="29929"/>
                  <a:pt x="35982" y="23868"/>
                  <a:pt x="39587" y="11934"/>
                </a:cubicBezTo>
                <a:lnTo>
                  <a:pt x="39587" y="11934"/>
                </a:lnTo>
                <a:cubicBezTo>
                  <a:pt x="43199" y="0"/>
                  <a:pt x="33409" y="2565"/>
                  <a:pt x="25082" y="2041"/>
                </a:cubicBezTo>
                <a:lnTo>
                  <a:pt x="25082" y="2041"/>
                </a:lnTo>
                <a:cubicBezTo>
                  <a:pt x="14497" y="1374"/>
                  <a:pt x="7053" y="4621"/>
                  <a:pt x="0" y="7243"/>
                </a:cubicBezTo>
                <a:lnTo>
                  <a:pt x="0" y="43200"/>
                </a:lnTo>
                <a:close/>
              </a:path>
            </a:pathLst>
          </a:custGeom>
          <a:solidFill>
            <a:schemeClr val="bg1">
              <a:lumMod val="85000"/>
            </a:schemeClr>
          </a:solidFill>
          <a:ln w="9524">
            <a:solidFill>
              <a:srgbClr val="000000"/>
            </a:solidFill>
            <a:round/>
            <a:headEnd/>
            <a:tailEnd/>
          </a:ln>
        </p:spPr>
      </p:sp>
      <p:sp>
        <p:nvSpPr>
          <p:cNvPr id="1442863206" name="Subtitle 2"/>
          <p:cNvSpPr>
            <a:spLocks noGrp="1"/>
          </p:cNvSpPr>
          <p:nvPr>
            <p:ph type="subTitle" idx="1"/>
          </p:nvPr>
        </p:nvSpPr>
        <p:spPr bwMode="auto">
          <a:xfrm>
            <a:off x="4655839" y="2708919"/>
            <a:ext cx="6720745" cy="720079"/>
          </a:xfrm>
        </p:spPr>
        <p:txBody>
          <a:bodyPr/>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a:defRPr/>
            </a:pPr>
            <a:r>
              <a:rPr/>
              <a:t>Click to edit Master subtitle style</a:t>
            </a:r>
            <a:endParaRPr/>
          </a:p>
        </p:txBody>
      </p:sp>
      <p:sp>
        <p:nvSpPr>
          <p:cNvPr id="1846188578" name="Date Placeholder 3"/>
          <p:cNvSpPr>
            <a:spLocks noGrp="1"/>
          </p:cNvSpPr>
          <p:nvPr>
            <p:ph type="dt" sz="half" idx="10"/>
          </p:nvPr>
        </p:nvSpPr>
        <p:spPr bwMode="auto"/>
        <p:txBody>
          <a:bodyPr/>
          <a:lstStyle/>
          <a:p>
            <a:pPr>
              <a:defRPr/>
            </a:pPr>
            <a:fld id="{A69D51E0-3758-456B-809F-07B187805C7D}" type="datetimeFigureOut">
              <a:rPr/>
              <a:t>22.10.2013</a:t>
            </a:fld>
            <a:endParaRPr/>
          </a:p>
        </p:txBody>
      </p:sp>
      <p:sp>
        <p:nvSpPr>
          <p:cNvPr id="1169434175" name="Footer Placeholder 4"/>
          <p:cNvSpPr>
            <a:spLocks noGrp="1"/>
          </p:cNvSpPr>
          <p:nvPr>
            <p:ph type="ftr" sz="quarter" idx="11"/>
          </p:nvPr>
        </p:nvSpPr>
        <p:spPr bwMode="auto"/>
        <p:txBody>
          <a:bodyPr/>
          <a:lstStyle/>
          <a:p>
            <a:pPr>
              <a:defRPr/>
            </a:pPr>
            <a:endParaRPr/>
          </a:p>
        </p:txBody>
      </p:sp>
      <p:sp>
        <p:nvSpPr>
          <p:cNvPr id="229262053" name="Slide Number Placeholder 5"/>
          <p:cNvSpPr>
            <a:spLocks noGrp="1"/>
          </p:cNvSpPr>
          <p:nvPr>
            <p:ph type="sldNum" sz="quarter" idx="12"/>
          </p:nvPr>
        </p:nvSpPr>
        <p:spPr bwMode="auto"/>
        <p:txBody>
          <a:bodyPr/>
          <a:lstStyle/>
          <a:p>
            <a:pPr>
              <a:defRPr/>
            </a:pPr>
            <a:fld id="{4D3B38E7-149F-4D77-9EEF-9309C2CB69A9}" type="slidenum">
              <a:rPr/>
              <a:t>‹#›</a:t>
            </a:fld>
            <a:endParaRPr/>
          </a:p>
        </p:txBody>
      </p:sp>
      <p:sp>
        <p:nvSpPr>
          <p:cNvPr id="710458323" name="Title 6"/>
          <p:cNvSpPr>
            <a:spLocks noGrp="1"/>
          </p:cNvSpPr>
          <p:nvPr>
            <p:ph type="title"/>
          </p:nvPr>
        </p:nvSpPr>
        <p:spPr bwMode="auto">
          <a:xfrm>
            <a:off x="4595833" y="1808820"/>
            <a:ext cx="6720745" cy="720079"/>
          </a:xfrm>
        </p:spPr>
        <p:txBody>
          <a:bodyPr/>
          <a:lstStyle>
            <a:lvl1pPr algn="r">
              <a:defRPr/>
            </a:lvl1pPr>
          </a:lstStyle>
          <a:p>
            <a:pPr>
              <a:defRPr/>
            </a:pPr>
            <a:r>
              <a:rPr/>
              <a:t>Click to edit Master title style</a:t>
            </a: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1" type="vertTx" userDrawn="1">
  <p:cSld name="Title and Vertical Text">
    <p:spTree>
      <p:nvGrpSpPr>
        <p:cNvPr id="1" name=""/>
        <p:cNvGrpSpPr/>
        <p:nvPr/>
      </p:nvGrpSpPr>
      <p:grpSpPr bwMode="auto">
        <a:xfrm>
          <a:off x="0" y="0"/>
          <a:ext cx="0" cy="0"/>
          <a:chOff x="0" y="0"/>
          <a:chExt cx="0" cy="0"/>
        </a:xfrm>
      </p:grpSpPr>
      <p:sp>
        <p:nvSpPr>
          <p:cNvPr id="1254418115" name="Title 1"/>
          <p:cNvSpPr>
            <a:spLocks noGrp="1"/>
          </p:cNvSpPr>
          <p:nvPr>
            <p:ph type="title"/>
          </p:nvPr>
        </p:nvSpPr>
        <p:spPr bwMode="auto"/>
        <p:txBody>
          <a:bodyPr/>
          <a:lstStyle/>
          <a:p>
            <a:pPr>
              <a:defRPr/>
            </a:pPr>
            <a:r>
              <a:rPr/>
              <a:t>Click to edit Master title style</a:t>
            </a:r>
            <a:endParaRPr/>
          </a:p>
        </p:txBody>
      </p:sp>
      <p:sp>
        <p:nvSpPr>
          <p:cNvPr id="686308784" name="Vertical Text Placeholder 2"/>
          <p:cNvSpPr>
            <a:spLocks noGrp="1"/>
          </p:cNvSpPr>
          <p:nvPr>
            <p:ph type="body" orient="vert" idx="1"/>
          </p:nvPr>
        </p:nvSpPr>
        <p:spPr bwMode="auto"/>
        <p:txBody>
          <a:bodyPr vert="eaVert"/>
          <a:lstStyle/>
          <a:p>
            <a:pPr lvl="0">
              <a:defRPr/>
            </a:pPr>
            <a:r>
              <a:rPr/>
              <a:t>Click to edit Master text styles</a:t>
            </a:r>
            <a:endParaRPr/>
          </a:p>
          <a:p>
            <a:pPr lvl="1">
              <a:defRPr/>
            </a:pPr>
            <a:r>
              <a:rPr/>
              <a:t>Second level</a:t>
            </a:r>
            <a:endParaRPr/>
          </a:p>
          <a:p>
            <a:pPr lvl="2">
              <a:defRPr/>
            </a:pPr>
            <a:r>
              <a:rPr/>
              <a:t>Third level</a:t>
            </a:r>
            <a:endParaRPr/>
          </a:p>
          <a:p>
            <a:pPr lvl="3">
              <a:defRPr/>
            </a:pPr>
            <a:r>
              <a:rPr/>
              <a:t>Fourth level</a:t>
            </a:r>
            <a:endParaRPr/>
          </a:p>
          <a:p>
            <a:pPr lvl="4">
              <a:defRPr/>
            </a:pPr>
            <a:r>
              <a:rPr/>
              <a:t>Fifth level</a:t>
            </a:r>
            <a:endParaRPr/>
          </a:p>
        </p:txBody>
      </p:sp>
      <p:sp>
        <p:nvSpPr>
          <p:cNvPr id="1764815929" name="Date Placeholder 3"/>
          <p:cNvSpPr>
            <a:spLocks noGrp="1"/>
          </p:cNvSpPr>
          <p:nvPr>
            <p:ph type="dt" sz="half" idx="10"/>
          </p:nvPr>
        </p:nvSpPr>
        <p:spPr bwMode="auto"/>
        <p:txBody>
          <a:bodyPr/>
          <a:lstStyle/>
          <a:p>
            <a:pPr>
              <a:defRPr/>
            </a:pPr>
            <a:fld id="{A69D51E0-3758-456B-809F-07B187805C7D}" type="datetimeFigureOut">
              <a:rPr/>
              <a:t>22.10.2013</a:t>
            </a:fld>
            <a:endParaRPr/>
          </a:p>
        </p:txBody>
      </p:sp>
      <p:sp>
        <p:nvSpPr>
          <p:cNvPr id="1761777940" name="Footer Placeholder 4"/>
          <p:cNvSpPr>
            <a:spLocks noGrp="1"/>
          </p:cNvSpPr>
          <p:nvPr>
            <p:ph type="ftr" sz="quarter" idx="11"/>
          </p:nvPr>
        </p:nvSpPr>
        <p:spPr bwMode="auto"/>
        <p:txBody>
          <a:bodyPr/>
          <a:lstStyle/>
          <a:p>
            <a:pPr>
              <a:defRPr/>
            </a:pPr>
            <a:endParaRPr/>
          </a:p>
        </p:txBody>
      </p:sp>
      <p:sp>
        <p:nvSpPr>
          <p:cNvPr id="1335851749" name="Slide Number Placeholder 5"/>
          <p:cNvSpPr>
            <a:spLocks noGrp="1"/>
          </p:cNvSpPr>
          <p:nvPr>
            <p:ph type="sldNum" sz="quarter" idx="12"/>
          </p:nvPr>
        </p:nvSpPr>
        <p:spPr bwMode="auto"/>
        <p:txBody>
          <a:bodyPr/>
          <a:lstStyle/>
          <a:p>
            <a:pPr>
              <a:defRPr/>
            </a:pPr>
            <a:fld id="{4D3B38E7-149F-4D77-9EEF-9309C2CB69A9}" type="slidenum">
              <a:rP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1" type="vertTitleAndTx" userDrawn="1">
  <p:cSld name="Vertical Title and Text">
    <p:spTree>
      <p:nvGrpSpPr>
        <p:cNvPr id="1" name=""/>
        <p:cNvGrpSpPr/>
        <p:nvPr/>
      </p:nvGrpSpPr>
      <p:grpSpPr bwMode="auto">
        <a:xfrm>
          <a:off x="0" y="0"/>
          <a:ext cx="0" cy="0"/>
          <a:chOff x="0" y="0"/>
          <a:chExt cx="0" cy="0"/>
        </a:xfrm>
      </p:grpSpPr>
      <p:sp>
        <p:nvSpPr>
          <p:cNvPr id="318326676" name="Vertical Title 1"/>
          <p:cNvSpPr>
            <a:spLocks noGrp="1"/>
          </p:cNvSpPr>
          <p:nvPr>
            <p:ph type="title" orient="vert"/>
          </p:nvPr>
        </p:nvSpPr>
        <p:spPr bwMode="auto">
          <a:xfrm>
            <a:off x="8839199" y="274639"/>
            <a:ext cx="2743200" cy="5851525"/>
          </a:xfrm>
        </p:spPr>
        <p:txBody>
          <a:bodyPr vert="eaVert"/>
          <a:lstStyle>
            <a:lvl1pPr algn="ctr">
              <a:defRPr/>
            </a:lvl1pPr>
          </a:lstStyle>
          <a:p>
            <a:pPr>
              <a:defRPr/>
            </a:pPr>
            <a:r>
              <a:rPr/>
              <a:t>Click to edit Master title style</a:t>
            </a:r>
            <a:endParaRPr/>
          </a:p>
        </p:txBody>
      </p:sp>
      <p:sp>
        <p:nvSpPr>
          <p:cNvPr id="1136992736" name="Vertical Text Placeholder 2"/>
          <p:cNvSpPr>
            <a:spLocks noGrp="1"/>
          </p:cNvSpPr>
          <p:nvPr>
            <p:ph type="body" orient="vert" idx="1"/>
          </p:nvPr>
        </p:nvSpPr>
        <p:spPr bwMode="auto">
          <a:xfrm>
            <a:off x="609599" y="274639"/>
            <a:ext cx="8026399" cy="5851525"/>
          </a:xfrm>
        </p:spPr>
        <p:txBody>
          <a:bodyPr vert="eaVert"/>
          <a:lstStyle/>
          <a:p>
            <a:pPr lvl="0">
              <a:defRPr/>
            </a:pPr>
            <a:r>
              <a:rPr/>
              <a:t>Click to edit Master text styles</a:t>
            </a:r>
            <a:endParaRPr/>
          </a:p>
          <a:p>
            <a:pPr lvl="1">
              <a:defRPr/>
            </a:pPr>
            <a:r>
              <a:rPr/>
              <a:t>Second level</a:t>
            </a:r>
            <a:endParaRPr/>
          </a:p>
          <a:p>
            <a:pPr lvl="2">
              <a:defRPr/>
            </a:pPr>
            <a:r>
              <a:rPr/>
              <a:t>Third level</a:t>
            </a:r>
            <a:endParaRPr/>
          </a:p>
          <a:p>
            <a:pPr lvl="3">
              <a:defRPr/>
            </a:pPr>
            <a:r>
              <a:rPr/>
              <a:t>Fourth level</a:t>
            </a:r>
            <a:endParaRPr/>
          </a:p>
          <a:p>
            <a:pPr lvl="4">
              <a:defRPr/>
            </a:pPr>
            <a:r>
              <a:rPr/>
              <a:t>Fifth level</a:t>
            </a:r>
            <a:endParaRPr/>
          </a:p>
        </p:txBody>
      </p:sp>
      <p:sp>
        <p:nvSpPr>
          <p:cNvPr id="878447247" name="Date Placeholder 3"/>
          <p:cNvSpPr>
            <a:spLocks noGrp="1"/>
          </p:cNvSpPr>
          <p:nvPr>
            <p:ph type="dt" sz="half" idx="10"/>
          </p:nvPr>
        </p:nvSpPr>
        <p:spPr bwMode="auto"/>
        <p:txBody>
          <a:bodyPr/>
          <a:lstStyle/>
          <a:p>
            <a:pPr>
              <a:defRPr/>
            </a:pPr>
            <a:fld id="{A69D51E0-3758-456B-809F-07B187805C7D}" type="datetimeFigureOut">
              <a:rPr/>
              <a:t>22.10.2013</a:t>
            </a:fld>
            <a:endParaRPr/>
          </a:p>
        </p:txBody>
      </p:sp>
      <p:sp>
        <p:nvSpPr>
          <p:cNvPr id="997971564" name="Footer Placeholder 4"/>
          <p:cNvSpPr>
            <a:spLocks noGrp="1"/>
          </p:cNvSpPr>
          <p:nvPr>
            <p:ph type="ftr" sz="quarter" idx="11"/>
          </p:nvPr>
        </p:nvSpPr>
        <p:spPr bwMode="auto"/>
        <p:txBody>
          <a:bodyPr/>
          <a:lstStyle/>
          <a:p>
            <a:pPr>
              <a:defRPr/>
            </a:pPr>
            <a:endParaRPr/>
          </a:p>
        </p:txBody>
      </p:sp>
      <p:sp>
        <p:nvSpPr>
          <p:cNvPr id="1316690724" name="Slide Number Placeholder 5"/>
          <p:cNvSpPr>
            <a:spLocks noGrp="1"/>
          </p:cNvSpPr>
          <p:nvPr>
            <p:ph type="sldNum" sz="quarter" idx="12"/>
          </p:nvPr>
        </p:nvSpPr>
        <p:spPr bwMode="auto"/>
        <p:txBody>
          <a:bodyPr/>
          <a:lstStyle/>
          <a:p>
            <a:pPr>
              <a:defRPr/>
            </a:pPr>
            <a:fld id="{4D3B38E7-149F-4D77-9EEF-9309C2CB69A9}" type="slidenum">
              <a:r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1" type="obj" userDrawn="1">
  <p:cSld name="Title and Content">
    <p:spTree>
      <p:nvGrpSpPr>
        <p:cNvPr id="1" name=""/>
        <p:cNvGrpSpPr/>
        <p:nvPr/>
      </p:nvGrpSpPr>
      <p:grpSpPr bwMode="auto">
        <a:xfrm>
          <a:off x="0" y="0"/>
          <a:ext cx="0" cy="0"/>
          <a:chOff x="0" y="0"/>
          <a:chExt cx="0" cy="0"/>
        </a:xfrm>
      </p:grpSpPr>
      <p:sp>
        <p:nvSpPr>
          <p:cNvPr id="2000794382" name="Title 1"/>
          <p:cNvSpPr>
            <a:spLocks noGrp="1"/>
          </p:cNvSpPr>
          <p:nvPr>
            <p:ph type="title"/>
          </p:nvPr>
        </p:nvSpPr>
        <p:spPr bwMode="auto"/>
        <p:txBody>
          <a:bodyPr/>
          <a:lstStyle/>
          <a:p>
            <a:pPr>
              <a:defRPr/>
            </a:pPr>
            <a:r>
              <a:rPr/>
              <a:t>Click to edit Master title style</a:t>
            </a:r>
            <a:endParaRPr/>
          </a:p>
        </p:txBody>
      </p:sp>
      <p:sp>
        <p:nvSpPr>
          <p:cNvPr id="443892418" name="Content Placeholder 2"/>
          <p:cNvSpPr>
            <a:spLocks noGrp="1"/>
          </p:cNvSpPr>
          <p:nvPr>
            <p:ph idx="1"/>
          </p:nvPr>
        </p:nvSpPr>
        <p:spPr bwMode="auto"/>
        <p:txBody>
          <a:bodyPr/>
          <a:lstStyle/>
          <a:p>
            <a:pPr lvl="0">
              <a:defRPr/>
            </a:pPr>
            <a:r>
              <a:rPr/>
              <a:t>Click to edit Master text styles</a:t>
            </a:r>
            <a:endParaRPr/>
          </a:p>
          <a:p>
            <a:pPr lvl="1">
              <a:defRPr/>
            </a:pPr>
            <a:r>
              <a:rPr/>
              <a:t>Second level</a:t>
            </a:r>
            <a:endParaRPr/>
          </a:p>
          <a:p>
            <a:pPr lvl="2">
              <a:defRPr/>
            </a:pPr>
            <a:r>
              <a:rPr/>
              <a:t>Third level</a:t>
            </a:r>
            <a:endParaRPr/>
          </a:p>
          <a:p>
            <a:pPr lvl="3">
              <a:defRPr/>
            </a:pPr>
            <a:r>
              <a:rPr/>
              <a:t>Fourth level</a:t>
            </a:r>
            <a:endParaRPr/>
          </a:p>
          <a:p>
            <a:pPr lvl="4">
              <a:defRPr/>
            </a:pPr>
            <a:r>
              <a:rPr/>
              <a:t>Fifth level</a:t>
            </a:r>
            <a:endParaRPr/>
          </a:p>
        </p:txBody>
      </p:sp>
      <p:sp>
        <p:nvSpPr>
          <p:cNvPr id="1245106710" name="Date Placeholder 3"/>
          <p:cNvSpPr>
            <a:spLocks noGrp="1"/>
          </p:cNvSpPr>
          <p:nvPr>
            <p:ph type="dt" sz="half" idx="10"/>
          </p:nvPr>
        </p:nvSpPr>
        <p:spPr bwMode="auto"/>
        <p:txBody>
          <a:bodyPr/>
          <a:lstStyle/>
          <a:p>
            <a:pPr>
              <a:defRPr/>
            </a:pPr>
            <a:fld id="{A69D51E0-3758-456B-809F-07B187805C7D}" type="datetimeFigureOut">
              <a:rPr/>
              <a:t>22.10.2013</a:t>
            </a:fld>
            <a:endParaRPr/>
          </a:p>
        </p:txBody>
      </p:sp>
      <p:sp>
        <p:nvSpPr>
          <p:cNvPr id="1257473160" name="Footer Placeholder 4"/>
          <p:cNvSpPr>
            <a:spLocks noGrp="1"/>
          </p:cNvSpPr>
          <p:nvPr>
            <p:ph type="ftr" sz="quarter" idx="11"/>
          </p:nvPr>
        </p:nvSpPr>
        <p:spPr bwMode="auto"/>
        <p:txBody>
          <a:bodyPr/>
          <a:lstStyle/>
          <a:p>
            <a:pPr>
              <a:defRPr/>
            </a:pPr>
            <a:endParaRPr/>
          </a:p>
        </p:txBody>
      </p:sp>
      <p:sp>
        <p:nvSpPr>
          <p:cNvPr id="1955794440" name="Slide Number Placeholder 5"/>
          <p:cNvSpPr>
            <a:spLocks noGrp="1"/>
          </p:cNvSpPr>
          <p:nvPr>
            <p:ph type="sldNum" sz="quarter" idx="12"/>
          </p:nvPr>
        </p:nvSpPr>
        <p:spPr bwMode="auto"/>
        <p:txBody>
          <a:bodyPr/>
          <a:lstStyle/>
          <a:p>
            <a:pPr>
              <a:defRPr/>
            </a:pPr>
            <a:fld id="{4D3B38E7-149F-4D77-9EEF-9309C2CB69A9}" type="slidenum">
              <a:r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1" type="secHead" userDrawn="1">
  <p:cSld name="Section Header">
    <p:spTree>
      <p:nvGrpSpPr>
        <p:cNvPr id="1" name=""/>
        <p:cNvGrpSpPr/>
        <p:nvPr/>
      </p:nvGrpSpPr>
      <p:grpSpPr bwMode="auto">
        <a:xfrm>
          <a:off x="0" y="0"/>
          <a:ext cx="0" cy="0"/>
          <a:chOff x="0" y="0"/>
          <a:chExt cx="0" cy="0"/>
        </a:xfrm>
      </p:grpSpPr>
      <p:sp>
        <p:nvSpPr>
          <p:cNvPr id="161068290" name="Title 1"/>
          <p:cNvSpPr>
            <a:spLocks noGrp="1"/>
          </p:cNvSpPr>
          <p:nvPr>
            <p:ph type="title"/>
          </p:nvPr>
        </p:nvSpPr>
        <p:spPr bwMode="auto">
          <a:xfrm>
            <a:off x="963083" y="4406901"/>
            <a:ext cx="10363199" cy="1362074"/>
          </a:xfrm>
        </p:spPr>
        <p:txBody>
          <a:bodyPr anchor="t"/>
          <a:lstStyle>
            <a:lvl1pPr algn="l">
              <a:defRPr sz="4000" b="1" cap="all"/>
            </a:lvl1pPr>
          </a:lstStyle>
          <a:p>
            <a:pPr>
              <a:defRPr/>
            </a:pPr>
            <a:r>
              <a:rPr/>
              <a:t>Click to edit Master title style</a:t>
            </a:r>
            <a:endParaRPr/>
          </a:p>
        </p:txBody>
      </p:sp>
      <p:sp>
        <p:nvSpPr>
          <p:cNvPr id="1011188238" name="Text Placeholder 2"/>
          <p:cNvSpPr>
            <a:spLocks noGrp="1"/>
          </p:cNvSpPr>
          <p:nvPr>
            <p:ph type="body" idx="1"/>
          </p:nvPr>
        </p:nvSpPr>
        <p:spPr bwMode="auto">
          <a:xfrm>
            <a:off x="963083" y="2906713"/>
            <a:ext cx="10363199" cy="150018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defRPr/>
            </a:pPr>
            <a:r>
              <a:rPr/>
              <a:t>Click to edit Master text styles</a:t>
            </a:r>
            <a:endParaRPr/>
          </a:p>
        </p:txBody>
      </p:sp>
      <p:sp>
        <p:nvSpPr>
          <p:cNvPr id="1658850918" name="Date Placeholder 3"/>
          <p:cNvSpPr>
            <a:spLocks noGrp="1"/>
          </p:cNvSpPr>
          <p:nvPr>
            <p:ph type="dt" sz="half" idx="10"/>
          </p:nvPr>
        </p:nvSpPr>
        <p:spPr bwMode="auto"/>
        <p:txBody>
          <a:bodyPr/>
          <a:lstStyle/>
          <a:p>
            <a:pPr>
              <a:defRPr/>
            </a:pPr>
            <a:fld id="{A69D51E0-3758-456B-809F-07B187805C7D}" type="datetimeFigureOut">
              <a:rPr/>
              <a:t>22.10.2013</a:t>
            </a:fld>
            <a:endParaRPr/>
          </a:p>
        </p:txBody>
      </p:sp>
      <p:sp>
        <p:nvSpPr>
          <p:cNvPr id="1412002587" name="Footer Placeholder 4"/>
          <p:cNvSpPr>
            <a:spLocks noGrp="1"/>
          </p:cNvSpPr>
          <p:nvPr>
            <p:ph type="ftr" sz="quarter" idx="11"/>
          </p:nvPr>
        </p:nvSpPr>
        <p:spPr bwMode="auto"/>
        <p:txBody>
          <a:bodyPr/>
          <a:lstStyle/>
          <a:p>
            <a:pPr>
              <a:defRPr/>
            </a:pPr>
            <a:endParaRPr/>
          </a:p>
        </p:txBody>
      </p:sp>
      <p:sp>
        <p:nvSpPr>
          <p:cNvPr id="803128807" name="Slide Number Placeholder 5"/>
          <p:cNvSpPr>
            <a:spLocks noGrp="1"/>
          </p:cNvSpPr>
          <p:nvPr>
            <p:ph type="sldNum" sz="quarter" idx="12"/>
          </p:nvPr>
        </p:nvSpPr>
        <p:spPr bwMode="auto"/>
        <p:txBody>
          <a:bodyPr/>
          <a:lstStyle/>
          <a:p>
            <a:pPr>
              <a:defRPr/>
            </a:pPr>
            <a:fld id="{4D3B38E7-149F-4D77-9EEF-9309C2CB69A9}" type="slidenum">
              <a:r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1" type="twoObj" userDrawn="1">
  <p:cSld name="Two Content">
    <p:spTree>
      <p:nvGrpSpPr>
        <p:cNvPr id="1" name=""/>
        <p:cNvGrpSpPr/>
        <p:nvPr/>
      </p:nvGrpSpPr>
      <p:grpSpPr bwMode="auto">
        <a:xfrm>
          <a:off x="0" y="0"/>
          <a:ext cx="0" cy="0"/>
          <a:chOff x="0" y="0"/>
          <a:chExt cx="0" cy="0"/>
        </a:xfrm>
      </p:grpSpPr>
      <p:sp>
        <p:nvSpPr>
          <p:cNvPr id="1904824071" name="Title 1"/>
          <p:cNvSpPr>
            <a:spLocks noGrp="1"/>
          </p:cNvSpPr>
          <p:nvPr>
            <p:ph type="title"/>
          </p:nvPr>
        </p:nvSpPr>
        <p:spPr bwMode="auto"/>
        <p:txBody>
          <a:bodyPr/>
          <a:lstStyle/>
          <a:p>
            <a:pPr>
              <a:defRPr/>
            </a:pPr>
            <a:r>
              <a:rPr/>
              <a:t>Click to edit Master title style</a:t>
            </a:r>
            <a:endParaRPr/>
          </a:p>
        </p:txBody>
      </p:sp>
      <p:sp>
        <p:nvSpPr>
          <p:cNvPr id="605081728" name="Content Placeholder 2"/>
          <p:cNvSpPr>
            <a:spLocks noGrp="1"/>
          </p:cNvSpPr>
          <p:nvPr>
            <p:ph sz="half" idx="1"/>
          </p:nvPr>
        </p:nvSpPr>
        <p:spPr bwMode="auto">
          <a:xfrm>
            <a:off x="609599" y="1600201"/>
            <a:ext cx="5384799"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defRPr/>
            </a:pPr>
            <a:r>
              <a:rPr/>
              <a:t>Click to edit Master text styles</a:t>
            </a:r>
            <a:endParaRPr/>
          </a:p>
          <a:p>
            <a:pPr lvl="1">
              <a:defRPr/>
            </a:pPr>
            <a:r>
              <a:rPr/>
              <a:t>Second level</a:t>
            </a:r>
            <a:endParaRPr/>
          </a:p>
          <a:p>
            <a:pPr lvl="2">
              <a:defRPr/>
            </a:pPr>
            <a:r>
              <a:rPr/>
              <a:t>Third level</a:t>
            </a:r>
            <a:endParaRPr/>
          </a:p>
          <a:p>
            <a:pPr lvl="3">
              <a:defRPr/>
            </a:pPr>
            <a:r>
              <a:rPr/>
              <a:t>Fourth level</a:t>
            </a:r>
            <a:endParaRPr/>
          </a:p>
          <a:p>
            <a:pPr lvl="4">
              <a:defRPr/>
            </a:pPr>
            <a:r>
              <a:rPr/>
              <a:t>Fifth level</a:t>
            </a:r>
            <a:endParaRPr/>
          </a:p>
        </p:txBody>
      </p:sp>
      <p:sp>
        <p:nvSpPr>
          <p:cNvPr id="351456526" name="Content Placeholder 3"/>
          <p:cNvSpPr>
            <a:spLocks noGrp="1"/>
          </p:cNvSpPr>
          <p:nvPr>
            <p:ph sz="half" idx="2"/>
          </p:nvPr>
        </p:nvSpPr>
        <p:spPr bwMode="auto">
          <a:xfrm>
            <a:off x="6197599" y="1600201"/>
            <a:ext cx="5384799"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defRPr/>
            </a:pPr>
            <a:r>
              <a:rPr/>
              <a:t>Click to edit Master text styles</a:t>
            </a:r>
            <a:endParaRPr/>
          </a:p>
          <a:p>
            <a:pPr lvl="1">
              <a:defRPr/>
            </a:pPr>
            <a:r>
              <a:rPr/>
              <a:t>Second level</a:t>
            </a:r>
            <a:endParaRPr/>
          </a:p>
          <a:p>
            <a:pPr lvl="2">
              <a:defRPr/>
            </a:pPr>
            <a:r>
              <a:rPr/>
              <a:t>Third level</a:t>
            </a:r>
            <a:endParaRPr/>
          </a:p>
          <a:p>
            <a:pPr lvl="3">
              <a:defRPr/>
            </a:pPr>
            <a:r>
              <a:rPr/>
              <a:t>Fourth level</a:t>
            </a:r>
            <a:endParaRPr/>
          </a:p>
          <a:p>
            <a:pPr lvl="4">
              <a:defRPr/>
            </a:pPr>
            <a:r>
              <a:rPr/>
              <a:t>Fifth level</a:t>
            </a:r>
            <a:endParaRPr/>
          </a:p>
        </p:txBody>
      </p:sp>
      <p:sp>
        <p:nvSpPr>
          <p:cNvPr id="1958580808" name="Date Placeholder 4"/>
          <p:cNvSpPr>
            <a:spLocks noGrp="1"/>
          </p:cNvSpPr>
          <p:nvPr>
            <p:ph type="dt" sz="half" idx="10"/>
          </p:nvPr>
        </p:nvSpPr>
        <p:spPr bwMode="auto"/>
        <p:txBody>
          <a:bodyPr/>
          <a:lstStyle/>
          <a:p>
            <a:pPr>
              <a:defRPr/>
            </a:pPr>
            <a:fld id="{A69D51E0-3758-456B-809F-07B187805C7D}" type="datetimeFigureOut">
              <a:rPr/>
              <a:t>22.10.2013</a:t>
            </a:fld>
            <a:endParaRPr/>
          </a:p>
        </p:txBody>
      </p:sp>
      <p:sp>
        <p:nvSpPr>
          <p:cNvPr id="1744860233" name="Footer Placeholder 5"/>
          <p:cNvSpPr>
            <a:spLocks noGrp="1"/>
          </p:cNvSpPr>
          <p:nvPr>
            <p:ph type="ftr" sz="quarter" idx="11"/>
          </p:nvPr>
        </p:nvSpPr>
        <p:spPr bwMode="auto"/>
        <p:txBody>
          <a:bodyPr/>
          <a:lstStyle/>
          <a:p>
            <a:pPr>
              <a:defRPr/>
            </a:pPr>
            <a:endParaRPr/>
          </a:p>
        </p:txBody>
      </p:sp>
      <p:sp>
        <p:nvSpPr>
          <p:cNvPr id="1089228108" name="Slide Number Placeholder 6"/>
          <p:cNvSpPr>
            <a:spLocks noGrp="1"/>
          </p:cNvSpPr>
          <p:nvPr>
            <p:ph type="sldNum" sz="quarter" idx="12"/>
          </p:nvPr>
        </p:nvSpPr>
        <p:spPr bwMode="auto"/>
        <p:txBody>
          <a:bodyPr/>
          <a:lstStyle/>
          <a:p>
            <a:pPr>
              <a:defRPr/>
            </a:pPr>
            <a:fld id="{4D3B38E7-149F-4D77-9EEF-9309C2CB69A9}" type="slidenum">
              <a:r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1" type="twoTxTwoObj" userDrawn="1">
  <p:cSld name="Comparison">
    <p:spTree>
      <p:nvGrpSpPr>
        <p:cNvPr id="1" name=""/>
        <p:cNvGrpSpPr/>
        <p:nvPr/>
      </p:nvGrpSpPr>
      <p:grpSpPr bwMode="auto">
        <a:xfrm>
          <a:off x="0" y="0"/>
          <a:ext cx="0" cy="0"/>
          <a:chOff x="0" y="0"/>
          <a:chExt cx="0" cy="0"/>
        </a:xfrm>
      </p:grpSpPr>
      <p:sp>
        <p:nvSpPr>
          <p:cNvPr id="1536947564" name="Title 1"/>
          <p:cNvSpPr>
            <a:spLocks noGrp="1"/>
          </p:cNvSpPr>
          <p:nvPr>
            <p:ph type="title"/>
          </p:nvPr>
        </p:nvSpPr>
        <p:spPr bwMode="auto"/>
        <p:txBody>
          <a:bodyPr/>
          <a:lstStyle>
            <a:lvl1pPr>
              <a:defRPr/>
            </a:lvl1pPr>
          </a:lstStyle>
          <a:p>
            <a:pPr>
              <a:defRPr/>
            </a:pPr>
            <a:r>
              <a:rPr/>
              <a:t>Click to edit Master title style</a:t>
            </a:r>
            <a:endParaRPr/>
          </a:p>
        </p:txBody>
      </p:sp>
      <p:sp>
        <p:nvSpPr>
          <p:cNvPr id="1858290333" name="Text Placeholder 2"/>
          <p:cNvSpPr>
            <a:spLocks noGrp="1"/>
          </p:cNvSpPr>
          <p:nvPr>
            <p:ph type="body" idx="1"/>
          </p:nvPr>
        </p:nvSpPr>
        <p:spPr bwMode="auto">
          <a:xfrm>
            <a:off x="609599"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a:t>Click to edit Master text styles</a:t>
            </a:r>
            <a:endParaRPr/>
          </a:p>
        </p:txBody>
      </p:sp>
      <p:sp>
        <p:nvSpPr>
          <p:cNvPr id="1111404505" name="Content Placeholder 3"/>
          <p:cNvSpPr>
            <a:spLocks noGrp="1"/>
          </p:cNvSpPr>
          <p:nvPr>
            <p:ph sz="half" idx="2"/>
          </p:nvPr>
        </p:nvSpPr>
        <p:spPr bwMode="auto">
          <a:xfrm>
            <a:off x="609599" y="2174874"/>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defRPr/>
            </a:pPr>
            <a:r>
              <a:rPr/>
              <a:t>Click to edit Master text styles</a:t>
            </a:r>
            <a:endParaRPr/>
          </a:p>
          <a:p>
            <a:pPr lvl="1">
              <a:defRPr/>
            </a:pPr>
            <a:r>
              <a:rPr/>
              <a:t>Second level</a:t>
            </a:r>
            <a:endParaRPr/>
          </a:p>
          <a:p>
            <a:pPr lvl="2">
              <a:defRPr/>
            </a:pPr>
            <a:r>
              <a:rPr/>
              <a:t>Third level</a:t>
            </a:r>
            <a:endParaRPr/>
          </a:p>
          <a:p>
            <a:pPr lvl="3">
              <a:defRPr/>
            </a:pPr>
            <a:r>
              <a:rPr/>
              <a:t>Fourth level</a:t>
            </a:r>
            <a:endParaRPr/>
          </a:p>
          <a:p>
            <a:pPr lvl="4">
              <a:defRPr/>
            </a:pPr>
            <a:r>
              <a:rPr/>
              <a:t>Fifth level</a:t>
            </a:r>
            <a:endParaRPr/>
          </a:p>
        </p:txBody>
      </p:sp>
      <p:sp>
        <p:nvSpPr>
          <p:cNvPr id="1089667264" name="Text Placeholder 4"/>
          <p:cNvSpPr>
            <a:spLocks noGrp="1"/>
          </p:cNvSpPr>
          <p:nvPr>
            <p:ph type="body" sz="quarter" idx="3"/>
          </p:nvPr>
        </p:nvSpPr>
        <p:spPr bwMode="auto">
          <a:xfrm>
            <a:off x="6193370"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a:t>Click to edit Master text styles</a:t>
            </a:r>
            <a:endParaRPr/>
          </a:p>
        </p:txBody>
      </p:sp>
      <p:sp>
        <p:nvSpPr>
          <p:cNvPr id="1130978683" name="Content Placeholder 5"/>
          <p:cNvSpPr>
            <a:spLocks noGrp="1"/>
          </p:cNvSpPr>
          <p:nvPr>
            <p:ph sz="quarter" idx="4"/>
          </p:nvPr>
        </p:nvSpPr>
        <p:spPr bwMode="auto">
          <a:xfrm>
            <a:off x="6193370" y="2174874"/>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defRPr/>
            </a:pPr>
            <a:r>
              <a:rPr/>
              <a:t>Click to edit Master text styles</a:t>
            </a:r>
            <a:endParaRPr/>
          </a:p>
          <a:p>
            <a:pPr lvl="1">
              <a:defRPr/>
            </a:pPr>
            <a:r>
              <a:rPr/>
              <a:t>Second level</a:t>
            </a:r>
            <a:endParaRPr/>
          </a:p>
          <a:p>
            <a:pPr lvl="2">
              <a:defRPr/>
            </a:pPr>
            <a:r>
              <a:rPr/>
              <a:t>Third level</a:t>
            </a:r>
            <a:endParaRPr/>
          </a:p>
          <a:p>
            <a:pPr lvl="3">
              <a:defRPr/>
            </a:pPr>
            <a:r>
              <a:rPr/>
              <a:t>Fourth level</a:t>
            </a:r>
            <a:endParaRPr/>
          </a:p>
          <a:p>
            <a:pPr lvl="4">
              <a:defRPr/>
            </a:pPr>
            <a:r>
              <a:rPr/>
              <a:t>Fifth level</a:t>
            </a:r>
            <a:endParaRPr/>
          </a:p>
        </p:txBody>
      </p:sp>
      <p:sp>
        <p:nvSpPr>
          <p:cNvPr id="334712212" name="Date Placeholder 6"/>
          <p:cNvSpPr>
            <a:spLocks noGrp="1"/>
          </p:cNvSpPr>
          <p:nvPr>
            <p:ph type="dt" sz="half" idx="10"/>
          </p:nvPr>
        </p:nvSpPr>
        <p:spPr bwMode="auto"/>
        <p:txBody>
          <a:bodyPr/>
          <a:lstStyle/>
          <a:p>
            <a:pPr>
              <a:defRPr/>
            </a:pPr>
            <a:fld id="{A69D51E0-3758-456B-809F-07B187805C7D}" type="datetimeFigureOut">
              <a:rPr/>
              <a:t>22.10.2013</a:t>
            </a:fld>
            <a:endParaRPr/>
          </a:p>
        </p:txBody>
      </p:sp>
      <p:sp>
        <p:nvSpPr>
          <p:cNvPr id="405092486" name="Footer Placeholder 7"/>
          <p:cNvSpPr>
            <a:spLocks noGrp="1"/>
          </p:cNvSpPr>
          <p:nvPr>
            <p:ph type="ftr" sz="quarter" idx="11"/>
          </p:nvPr>
        </p:nvSpPr>
        <p:spPr bwMode="auto"/>
        <p:txBody>
          <a:bodyPr/>
          <a:lstStyle/>
          <a:p>
            <a:pPr>
              <a:defRPr/>
            </a:pPr>
            <a:endParaRPr/>
          </a:p>
        </p:txBody>
      </p:sp>
      <p:sp>
        <p:nvSpPr>
          <p:cNvPr id="2002806748" name="Slide Number Placeholder 8"/>
          <p:cNvSpPr>
            <a:spLocks noGrp="1"/>
          </p:cNvSpPr>
          <p:nvPr>
            <p:ph type="sldNum" sz="quarter" idx="12"/>
          </p:nvPr>
        </p:nvSpPr>
        <p:spPr bwMode="auto"/>
        <p:txBody>
          <a:bodyPr/>
          <a:lstStyle/>
          <a:p>
            <a:pPr>
              <a:defRPr/>
            </a:pPr>
            <a:fld id="{4D3B38E7-149F-4D77-9EEF-9309C2CB69A9}" type="slidenum">
              <a:rP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1" type="titleOnly" userDrawn="1">
  <p:cSld name="Title Only">
    <p:spTree>
      <p:nvGrpSpPr>
        <p:cNvPr id="1" name=""/>
        <p:cNvGrpSpPr/>
        <p:nvPr/>
      </p:nvGrpSpPr>
      <p:grpSpPr bwMode="auto">
        <a:xfrm>
          <a:off x="0" y="0"/>
          <a:ext cx="0" cy="0"/>
          <a:chOff x="0" y="0"/>
          <a:chExt cx="0" cy="0"/>
        </a:xfrm>
      </p:grpSpPr>
      <p:sp>
        <p:nvSpPr>
          <p:cNvPr id="2047644305" name="Title 1"/>
          <p:cNvSpPr>
            <a:spLocks noGrp="1"/>
          </p:cNvSpPr>
          <p:nvPr>
            <p:ph type="title"/>
          </p:nvPr>
        </p:nvSpPr>
        <p:spPr bwMode="auto"/>
        <p:txBody>
          <a:bodyPr/>
          <a:lstStyle/>
          <a:p>
            <a:pPr>
              <a:defRPr/>
            </a:pPr>
            <a:r>
              <a:rPr/>
              <a:t>Click to edit Master title style</a:t>
            </a:r>
            <a:endParaRPr/>
          </a:p>
        </p:txBody>
      </p:sp>
      <p:sp>
        <p:nvSpPr>
          <p:cNvPr id="600232293" name="Date Placeholder 2"/>
          <p:cNvSpPr>
            <a:spLocks noGrp="1"/>
          </p:cNvSpPr>
          <p:nvPr>
            <p:ph type="dt" sz="half" idx="10"/>
          </p:nvPr>
        </p:nvSpPr>
        <p:spPr bwMode="auto"/>
        <p:txBody>
          <a:bodyPr/>
          <a:lstStyle/>
          <a:p>
            <a:pPr>
              <a:defRPr/>
            </a:pPr>
            <a:fld id="{A69D51E0-3758-456B-809F-07B187805C7D}" type="datetimeFigureOut">
              <a:rPr/>
              <a:t>22.10.2013</a:t>
            </a:fld>
            <a:endParaRPr/>
          </a:p>
        </p:txBody>
      </p:sp>
      <p:sp>
        <p:nvSpPr>
          <p:cNvPr id="1349098201" name="Footer Placeholder 3"/>
          <p:cNvSpPr>
            <a:spLocks noGrp="1"/>
          </p:cNvSpPr>
          <p:nvPr>
            <p:ph type="ftr" sz="quarter" idx="11"/>
          </p:nvPr>
        </p:nvSpPr>
        <p:spPr bwMode="auto"/>
        <p:txBody>
          <a:bodyPr/>
          <a:lstStyle/>
          <a:p>
            <a:pPr>
              <a:defRPr/>
            </a:pPr>
            <a:endParaRPr/>
          </a:p>
        </p:txBody>
      </p:sp>
      <p:sp>
        <p:nvSpPr>
          <p:cNvPr id="1940943777" name="Slide Number Placeholder 4"/>
          <p:cNvSpPr>
            <a:spLocks noGrp="1"/>
          </p:cNvSpPr>
          <p:nvPr>
            <p:ph type="sldNum" sz="quarter" idx="12"/>
          </p:nvPr>
        </p:nvSpPr>
        <p:spPr bwMode="auto"/>
        <p:txBody>
          <a:bodyPr/>
          <a:lstStyle/>
          <a:p>
            <a:pPr>
              <a:defRPr/>
            </a:pPr>
            <a:fld id="{4D3B38E7-149F-4D77-9EEF-9309C2CB69A9}" type="slidenum">
              <a:rP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1" type="blank" userDrawn="1">
  <p:cSld name="Blank">
    <p:spTree>
      <p:nvGrpSpPr>
        <p:cNvPr id="1" name=""/>
        <p:cNvGrpSpPr/>
        <p:nvPr/>
      </p:nvGrpSpPr>
      <p:grpSpPr bwMode="auto">
        <a:xfrm>
          <a:off x="0" y="0"/>
          <a:ext cx="0" cy="0"/>
          <a:chOff x="0" y="0"/>
          <a:chExt cx="0" cy="0"/>
        </a:xfrm>
      </p:grpSpPr>
      <p:sp>
        <p:nvSpPr>
          <p:cNvPr id="1663124628" name="Date Placeholder 1"/>
          <p:cNvSpPr>
            <a:spLocks noGrp="1"/>
          </p:cNvSpPr>
          <p:nvPr>
            <p:ph type="dt" sz="half" idx="10"/>
          </p:nvPr>
        </p:nvSpPr>
        <p:spPr bwMode="auto"/>
        <p:txBody>
          <a:bodyPr/>
          <a:lstStyle/>
          <a:p>
            <a:pPr>
              <a:defRPr/>
            </a:pPr>
            <a:fld id="{A69D51E0-3758-456B-809F-07B187805C7D}" type="datetimeFigureOut">
              <a:rPr/>
              <a:t>22.10.2013</a:t>
            </a:fld>
            <a:endParaRPr/>
          </a:p>
        </p:txBody>
      </p:sp>
      <p:sp>
        <p:nvSpPr>
          <p:cNvPr id="749785523" name="Footer Placeholder 2"/>
          <p:cNvSpPr>
            <a:spLocks noGrp="1"/>
          </p:cNvSpPr>
          <p:nvPr>
            <p:ph type="ftr" sz="quarter" idx="11"/>
          </p:nvPr>
        </p:nvSpPr>
        <p:spPr bwMode="auto"/>
        <p:txBody>
          <a:bodyPr/>
          <a:lstStyle/>
          <a:p>
            <a:pPr>
              <a:defRPr/>
            </a:pPr>
            <a:endParaRPr/>
          </a:p>
        </p:txBody>
      </p:sp>
      <p:sp>
        <p:nvSpPr>
          <p:cNvPr id="2016148642" name="Slide Number Placeholder 3"/>
          <p:cNvSpPr>
            <a:spLocks noGrp="1"/>
          </p:cNvSpPr>
          <p:nvPr>
            <p:ph type="sldNum" sz="quarter" idx="12"/>
          </p:nvPr>
        </p:nvSpPr>
        <p:spPr bwMode="auto"/>
        <p:txBody>
          <a:bodyPr/>
          <a:lstStyle/>
          <a:p>
            <a:pPr>
              <a:defRPr/>
            </a:pPr>
            <a:fld id="{4D3B38E7-149F-4D77-9EEF-9309C2CB69A9}" type="slidenum">
              <a:rP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1" type="objTx" userDrawn="1">
  <p:cSld name="Content with Caption">
    <p:spTree>
      <p:nvGrpSpPr>
        <p:cNvPr id="1" name=""/>
        <p:cNvGrpSpPr/>
        <p:nvPr/>
      </p:nvGrpSpPr>
      <p:grpSpPr bwMode="auto">
        <a:xfrm>
          <a:off x="0" y="0"/>
          <a:ext cx="0" cy="0"/>
          <a:chOff x="0" y="0"/>
          <a:chExt cx="0" cy="0"/>
        </a:xfrm>
      </p:grpSpPr>
      <p:sp>
        <p:nvSpPr>
          <p:cNvPr id="1375066815" name="Title 1"/>
          <p:cNvSpPr>
            <a:spLocks noGrp="1"/>
          </p:cNvSpPr>
          <p:nvPr>
            <p:ph type="title"/>
          </p:nvPr>
        </p:nvSpPr>
        <p:spPr bwMode="auto">
          <a:xfrm>
            <a:off x="609603" y="273049"/>
            <a:ext cx="4011084" cy="1162050"/>
          </a:xfrm>
        </p:spPr>
        <p:txBody>
          <a:bodyPr anchor="b"/>
          <a:lstStyle>
            <a:lvl1pPr algn="l">
              <a:defRPr sz="2000" b="1"/>
            </a:lvl1pPr>
          </a:lstStyle>
          <a:p>
            <a:pPr>
              <a:defRPr/>
            </a:pPr>
            <a:r>
              <a:rPr/>
              <a:t>Click to edit Master title style</a:t>
            </a:r>
            <a:endParaRPr/>
          </a:p>
        </p:txBody>
      </p:sp>
      <p:sp>
        <p:nvSpPr>
          <p:cNvPr id="1725618388" name="Content Placeholder 2"/>
          <p:cNvSpPr>
            <a:spLocks noGrp="1"/>
          </p:cNvSpPr>
          <p:nvPr>
            <p:ph idx="1"/>
          </p:nvPr>
        </p:nvSpPr>
        <p:spPr bwMode="auto">
          <a:xfrm>
            <a:off x="4766732" y="273051"/>
            <a:ext cx="6815666"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defRPr/>
            </a:pPr>
            <a:r>
              <a:rPr/>
              <a:t>Click to edit Master text styles</a:t>
            </a:r>
            <a:endParaRPr/>
          </a:p>
          <a:p>
            <a:pPr lvl="1">
              <a:defRPr/>
            </a:pPr>
            <a:r>
              <a:rPr/>
              <a:t>Second level</a:t>
            </a:r>
            <a:endParaRPr/>
          </a:p>
          <a:p>
            <a:pPr lvl="2">
              <a:defRPr/>
            </a:pPr>
            <a:r>
              <a:rPr/>
              <a:t>Third level</a:t>
            </a:r>
            <a:endParaRPr/>
          </a:p>
          <a:p>
            <a:pPr lvl="3">
              <a:defRPr/>
            </a:pPr>
            <a:r>
              <a:rPr/>
              <a:t>Fourth level</a:t>
            </a:r>
            <a:endParaRPr/>
          </a:p>
          <a:p>
            <a:pPr lvl="4">
              <a:defRPr/>
            </a:pPr>
            <a:r>
              <a:rPr/>
              <a:t>Fifth level</a:t>
            </a:r>
            <a:endParaRPr/>
          </a:p>
        </p:txBody>
      </p:sp>
      <p:sp>
        <p:nvSpPr>
          <p:cNvPr id="1860859807" name="Text Placeholder 3"/>
          <p:cNvSpPr>
            <a:spLocks noGrp="1"/>
          </p:cNvSpPr>
          <p:nvPr>
            <p:ph type="body" sz="half" idx="2"/>
          </p:nvPr>
        </p:nvSpPr>
        <p:spPr bwMode="auto">
          <a:xfrm>
            <a:off x="609603" y="1435102"/>
            <a:ext cx="4011084" cy="46910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defRPr/>
            </a:pPr>
            <a:r>
              <a:rPr/>
              <a:t>Click to edit Master text styles</a:t>
            </a:r>
            <a:endParaRPr/>
          </a:p>
        </p:txBody>
      </p:sp>
      <p:sp>
        <p:nvSpPr>
          <p:cNvPr id="1869704742" name="Date Placeholder 4"/>
          <p:cNvSpPr>
            <a:spLocks noGrp="1"/>
          </p:cNvSpPr>
          <p:nvPr>
            <p:ph type="dt" sz="half" idx="10"/>
          </p:nvPr>
        </p:nvSpPr>
        <p:spPr bwMode="auto"/>
        <p:txBody>
          <a:bodyPr/>
          <a:lstStyle/>
          <a:p>
            <a:pPr>
              <a:defRPr/>
            </a:pPr>
            <a:fld id="{A69D51E0-3758-456B-809F-07B187805C7D}" type="datetimeFigureOut">
              <a:rPr/>
              <a:t>22.10.2013</a:t>
            </a:fld>
            <a:endParaRPr/>
          </a:p>
        </p:txBody>
      </p:sp>
      <p:sp>
        <p:nvSpPr>
          <p:cNvPr id="918962769" name="Footer Placeholder 5"/>
          <p:cNvSpPr>
            <a:spLocks noGrp="1"/>
          </p:cNvSpPr>
          <p:nvPr>
            <p:ph type="ftr" sz="quarter" idx="11"/>
          </p:nvPr>
        </p:nvSpPr>
        <p:spPr bwMode="auto"/>
        <p:txBody>
          <a:bodyPr/>
          <a:lstStyle/>
          <a:p>
            <a:pPr>
              <a:defRPr/>
            </a:pPr>
            <a:endParaRPr/>
          </a:p>
        </p:txBody>
      </p:sp>
      <p:sp>
        <p:nvSpPr>
          <p:cNvPr id="1553826564" name="Slide Number Placeholder 6"/>
          <p:cNvSpPr>
            <a:spLocks noGrp="1"/>
          </p:cNvSpPr>
          <p:nvPr>
            <p:ph type="sldNum" sz="quarter" idx="12"/>
          </p:nvPr>
        </p:nvSpPr>
        <p:spPr bwMode="auto"/>
        <p:txBody>
          <a:bodyPr/>
          <a:lstStyle/>
          <a:p>
            <a:pPr>
              <a:defRPr/>
            </a:pPr>
            <a:fld id="{4D3B38E7-149F-4D77-9EEF-9309C2CB69A9}" type="slidenum">
              <a:rP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1" type="picTx" userDrawn="1">
  <p:cSld name="Picture with Caption">
    <p:spTree>
      <p:nvGrpSpPr>
        <p:cNvPr id="1" name=""/>
        <p:cNvGrpSpPr/>
        <p:nvPr/>
      </p:nvGrpSpPr>
      <p:grpSpPr bwMode="auto">
        <a:xfrm>
          <a:off x="0" y="0"/>
          <a:ext cx="0" cy="0"/>
          <a:chOff x="0" y="0"/>
          <a:chExt cx="0" cy="0"/>
        </a:xfrm>
      </p:grpSpPr>
      <p:sp>
        <p:nvSpPr>
          <p:cNvPr id="1305535371" name="Title 1"/>
          <p:cNvSpPr>
            <a:spLocks noGrp="1"/>
          </p:cNvSpPr>
          <p:nvPr>
            <p:ph type="title"/>
          </p:nvPr>
        </p:nvSpPr>
        <p:spPr bwMode="auto">
          <a:xfrm>
            <a:off x="2389717" y="4800601"/>
            <a:ext cx="7315200" cy="566738"/>
          </a:xfrm>
        </p:spPr>
        <p:txBody>
          <a:bodyPr anchor="b"/>
          <a:lstStyle>
            <a:lvl1pPr algn="l">
              <a:defRPr sz="2000" b="1"/>
            </a:lvl1pPr>
          </a:lstStyle>
          <a:p>
            <a:pPr>
              <a:defRPr/>
            </a:pPr>
            <a:r>
              <a:rPr/>
              <a:t>Click to edit Master title style</a:t>
            </a:r>
            <a:endParaRPr/>
          </a:p>
        </p:txBody>
      </p:sp>
      <p:sp>
        <p:nvSpPr>
          <p:cNvPr id="1747367566" name="Picture Placeholder 2"/>
          <p:cNvSpPr>
            <a:spLocks noGrp="1"/>
          </p:cNvSpPr>
          <p:nvPr>
            <p:ph type="pic" idx="1"/>
          </p:nvPr>
        </p:nvSpPr>
        <p:spPr bwMode="auto">
          <a:xfrm>
            <a:off x="2389717" y="612774"/>
            <a:ext cx="7315200" cy="41147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a:defRPr/>
            </a:pPr>
            <a:endParaRPr/>
          </a:p>
        </p:txBody>
      </p:sp>
      <p:sp>
        <p:nvSpPr>
          <p:cNvPr id="1232862023" name="Text Placeholder 3"/>
          <p:cNvSpPr>
            <a:spLocks noGrp="1"/>
          </p:cNvSpPr>
          <p:nvPr>
            <p:ph type="body" sz="half" idx="2"/>
          </p:nvPr>
        </p:nvSpPr>
        <p:spPr bwMode="auto">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defRPr/>
            </a:pPr>
            <a:r>
              <a:rPr/>
              <a:t>Click to edit Master text styles</a:t>
            </a:r>
            <a:endParaRPr/>
          </a:p>
        </p:txBody>
      </p:sp>
      <p:sp>
        <p:nvSpPr>
          <p:cNvPr id="1082290357" name="Date Placeholder 4"/>
          <p:cNvSpPr>
            <a:spLocks noGrp="1"/>
          </p:cNvSpPr>
          <p:nvPr>
            <p:ph type="dt" sz="half" idx="10"/>
          </p:nvPr>
        </p:nvSpPr>
        <p:spPr bwMode="auto"/>
        <p:txBody>
          <a:bodyPr/>
          <a:lstStyle/>
          <a:p>
            <a:pPr>
              <a:defRPr/>
            </a:pPr>
            <a:fld id="{A69D51E0-3758-456B-809F-07B187805C7D}" type="datetimeFigureOut">
              <a:rPr/>
              <a:t>22.10.2013</a:t>
            </a:fld>
            <a:endParaRPr/>
          </a:p>
        </p:txBody>
      </p:sp>
      <p:sp>
        <p:nvSpPr>
          <p:cNvPr id="994930247" name="Footer Placeholder 5"/>
          <p:cNvSpPr>
            <a:spLocks noGrp="1"/>
          </p:cNvSpPr>
          <p:nvPr>
            <p:ph type="ftr" sz="quarter" idx="11"/>
          </p:nvPr>
        </p:nvSpPr>
        <p:spPr bwMode="auto"/>
        <p:txBody>
          <a:bodyPr/>
          <a:lstStyle/>
          <a:p>
            <a:pPr>
              <a:defRPr/>
            </a:pPr>
            <a:endParaRPr/>
          </a:p>
        </p:txBody>
      </p:sp>
      <p:sp>
        <p:nvSpPr>
          <p:cNvPr id="1892720084" name="Slide Number Placeholder 6"/>
          <p:cNvSpPr>
            <a:spLocks noGrp="1"/>
          </p:cNvSpPr>
          <p:nvPr>
            <p:ph type="sldNum" sz="quarter" idx="12"/>
          </p:nvPr>
        </p:nvSpPr>
        <p:spPr bwMode="auto"/>
        <p:txBody>
          <a:bodyPr/>
          <a:lstStyle/>
          <a:p>
            <a:pPr>
              <a:defRPr/>
            </a:pPr>
            <a:fld id="{4D3B38E7-149F-4D77-9EEF-9309C2CB69A9}" type="slidenum">
              <a:rPr/>
              <a:t>‹#›</a:t>
            </a:fld>
            <a:endParaRPr/>
          </a:p>
        </p:txBody>
      </p:sp>
    </p:spTree>
  </p:cSld>
  <p:clrMapOvr>
    <a:masterClrMapping/>
  </p:clrMapOvr>
</p:sldLayout>
</file>

<file path=ppt/slideMasters/_rels/slideMaster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reserve="0">
  <p:cSld name="">
    <p:bg>
      <p:bgRef idx="1001">
        <a:schemeClr val="bg1"/>
      </p:bgRef>
    </p:bg>
    <p:spTree>
      <p:nvGrpSpPr>
        <p:cNvPr id="1" name=""/>
        <p:cNvGrpSpPr/>
        <p:nvPr/>
      </p:nvGrpSpPr>
      <p:grpSpPr bwMode="auto">
        <a:xfrm>
          <a:off x="0" y="0"/>
          <a:ext cx="0" cy="0"/>
          <a:chOff x="0" y="0"/>
          <a:chExt cx="0" cy="0"/>
        </a:xfrm>
      </p:grpSpPr>
      <p:sp>
        <p:nvSpPr>
          <p:cNvPr id="289713486" name="Shape 1059"/>
          <p:cNvSpPr>
            <a:spLocks noChangeArrowheads="1" noGrp="1"/>
          </p:cNvSpPr>
          <p:nvPr userDrawn="1"/>
        </p:nvSpPr>
        <p:spPr bwMode="auto">
          <a:xfrm>
            <a:off x="4976706" y="2"/>
            <a:ext cx="3058159" cy="893790"/>
          </a:xfrm>
          <a:custGeom>
            <a:avLst/>
            <a:gdLst/>
            <a:ahLst/>
            <a:cxnLst/>
            <a:rect l="l" t="t" r="r" b="b"/>
            <a:pathLst>
              <a:path w="43200" h="43200" fill="norm" stroke="0" extrusionOk="0">
                <a:moveTo>
                  <a:pt x="0" y="0"/>
                </a:moveTo>
                <a:lnTo>
                  <a:pt x="0" y="0"/>
                </a:lnTo>
                <a:cubicBezTo>
                  <a:pt x="1690" y="6213"/>
                  <a:pt x="3698" y="13338"/>
                  <a:pt x="6091" y="21902"/>
                </a:cubicBezTo>
                <a:lnTo>
                  <a:pt x="6091" y="21902"/>
                </a:lnTo>
                <a:cubicBezTo>
                  <a:pt x="12043" y="43199"/>
                  <a:pt x="17573" y="35347"/>
                  <a:pt x="23417" y="30579"/>
                </a:cubicBezTo>
                <a:lnTo>
                  <a:pt x="23417" y="30579"/>
                </a:lnTo>
                <a:cubicBezTo>
                  <a:pt x="29984" y="25223"/>
                  <a:pt x="42123" y="14119"/>
                  <a:pt x="42860" y="5640"/>
                </a:cubicBezTo>
                <a:lnTo>
                  <a:pt x="42860" y="5640"/>
                </a:lnTo>
                <a:cubicBezTo>
                  <a:pt x="42960" y="4507"/>
                  <a:pt x="43072" y="2479"/>
                  <a:pt x="43200" y="0"/>
                </a:cubicBezTo>
                <a:lnTo>
                  <a:pt x="0" y="0"/>
                </a:lnTo>
                <a:close/>
              </a:path>
            </a:pathLst>
          </a:custGeom>
          <a:solidFill>
            <a:schemeClr val="bg1">
              <a:lumMod val="85000"/>
            </a:schemeClr>
          </a:solidFill>
          <a:ln w="9524">
            <a:solidFill>
              <a:srgbClr val="000000"/>
            </a:solidFill>
            <a:round/>
            <a:headEnd/>
            <a:tailEnd/>
          </a:ln>
        </p:spPr>
      </p:sp>
      <p:sp>
        <p:nvSpPr>
          <p:cNvPr id="513911337" name="Shape 1060"/>
          <p:cNvSpPr>
            <a:spLocks noChangeArrowheads="1" noGrp="1"/>
          </p:cNvSpPr>
          <p:nvPr userDrawn="1"/>
        </p:nvSpPr>
        <p:spPr bwMode="auto">
          <a:xfrm>
            <a:off x="-24679" y="1"/>
            <a:ext cx="1399539" cy="1797558"/>
          </a:xfrm>
          <a:custGeom>
            <a:avLst/>
            <a:gdLst/>
            <a:ahLst/>
            <a:cxnLst/>
            <a:rect l="l" t="t" r="r" b="b"/>
            <a:pathLst>
              <a:path w="43200" h="43200" fill="norm" stroke="0" extrusionOk="0">
                <a:moveTo>
                  <a:pt x="31743" y="2484"/>
                </a:moveTo>
                <a:lnTo>
                  <a:pt x="31743" y="2484"/>
                </a:lnTo>
                <a:cubicBezTo>
                  <a:pt x="30428" y="1799"/>
                  <a:pt x="28450" y="1080"/>
                  <a:pt x="26054" y="0"/>
                </a:cubicBezTo>
                <a:lnTo>
                  <a:pt x="0" y="0"/>
                </a:lnTo>
                <a:lnTo>
                  <a:pt x="0" y="34200"/>
                </a:lnTo>
                <a:lnTo>
                  <a:pt x="0" y="34200"/>
                </a:lnTo>
                <a:cubicBezTo>
                  <a:pt x="7029" y="37461"/>
                  <a:pt x="14504" y="41491"/>
                  <a:pt x="25070" y="40664"/>
                </a:cubicBezTo>
                <a:lnTo>
                  <a:pt x="25070" y="40664"/>
                </a:lnTo>
                <a:cubicBezTo>
                  <a:pt x="33399" y="40015"/>
                  <a:pt x="43200" y="43200"/>
                  <a:pt x="39593" y="28375"/>
                </a:cubicBezTo>
                <a:lnTo>
                  <a:pt x="39593" y="28375"/>
                </a:lnTo>
                <a:cubicBezTo>
                  <a:pt x="35986" y="13550"/>
                  <a:pt x="38530" y="6023"/>
                  <a:pt x="31743" y="2484"/>
                </a:cubicBezTo>
                <a:close/>
              </a:path>
            </a:pathLst>
          </a:custGeom>
          <a:solidFill>
            <a:schemeClr val="bg1">
              <a:lumMod val="85000"/>
            </a:schemeClr>
          </a:solidFill>
          <a:ln w="9524">
            <a:solidFill>
              <a:srgbClr val="000000"/>
            </a:solidFill>
            <a:round/>
            <a:headEnd/>
            <a:tailEnd/>
          </a:ln>
        </p:spPr>
      </p:sp>
      <p:sp>
        <p:nvSpPr>
          <p:cNvPr id="1832016315" name="Shape 1061"/>
          <p:cNvSpPr>
            <a:spLocks noChangeArrowheads="1" noGrp="1"/>
          </p:cNvSpPr>
          <p:nvPr userDrawn="1"/>
        </p:nvSpPr>
        <p:spPr bwMode="auto">
          <a:xfrm>
            <a:off x="1637456" y="1"/>
            <a:ext cx="3839633" cy="2609650"/>
          </a:xfrm>
          <a:custGeom>
            <a:avLst/>
            <a:gdLst/>
            <a:ahLst/>
            <a:cxnLst/>
            <a:rect l="l" t="t" r="r" b="b"/>
            <a:pathLst>
              <a:path w="43200" h="43200" fill="norm" stroke="0" extrusionOk="0">
                <a:moveTo>
                  <a:pt x="32864" y="0"/>
                </a:moveTo>
                <a:lnTo>
                  <a:pt x="10583" y="0"/>
                </a:lnTo>
                <a:lnTo>
                  <a:pt x="10583" y="0"/>
                </a:lnTo>
                <a:cubicBezTo>
                  <a:pt x="9017" y="532"/>
                  <a:pt x="7515" y="1058"/>
                  <a:pt x="6214" y="1509"/>
                </a:cubicBezTo>
                <a:lnTo>
                  <a:pt x="6214" y="1509"/>
                </a:lnTo>
                <a:cubicBezTo>
                  <a:pt x="1428" y="3166"/>
                  <a:pt x="0" y="6109"/>
                  <a:pt x="212" y="8072"/>
                </a:cubicBezTo>
                <a:lnTo>
                  <a:pt x="212" y="8072"/>
                </a:lnTo>
                <a:cubicBezTo>
                  <a:pt x="758" y="13092"/>
                  <a:pt x="1111" y="20742"/>
                  <a:pt x="1212" y="25114"/>
                </a:cubicBezTo>
                <a:lnTo>
                  <a:pt x="1212" y="25114"/>
                </a:lnTo>
                <a:cubicBezTo>
                  <a:pt x="1301" y="28962"/>
                  <a:pt x="4204" y="30446"/>
                  <a:pt x="6906" y="31937"/>
                </a:cubicBezTo>
                <a:lnTo>
                  <a:pt x="6906" y="31937"/>
                </a:lnTo>
                <a:cubicBezTo>
                  <a:pt x="9246" y="33229"/>
                  <a:pt x="19775" y="38395"/>
                  <a:pt x="22112" y="39685"/>
                </a:cubicBezTo>
                <a:lnTo>
                  <a:pt x="22112" y="39685"/>
                </a:lnTo>
                <a:cubicBezTo>
                  <a:pt x="22112" y="39685"/>
                  <a:pt x="27355" y="43200"/>
                  <a:pt x="30298" y="38395"/>
                </a:cubicBezTo>
                <a:lnTo>
                  <a:pt x="30298" y="38395"/>
                </a:lnTo>
                <a:cubicBezTo>
                  <a:pt x="33277" y="33533"/>
                  <a:pt x="36665" y="27667"/>
                  <a:pt x="39367" y="23576"/>
                </a:cubicBezTo>
                <a:lnTo>
                  <a:pt x="39367" y="23576"/>
                </a:lnTo>
                <a:cubicBezTo>
                  <a:pt x="41761" y="19953"/>
                  <a:pt x="43200" y="17587"/>
                  <a:pt x="40977" y="12816"/>
                </a:cubicBezTo>
                <a:lnTo>
                  <a:pt x="40977" y="12816"/>
                </a:lnTo>
                <a:cubicBezTo>
                  <a:pt x="39697" y="10062"/>
                  <a:pt x="35347" y="3936"/>
                  <a:pt x="32864" y="0"/>
                </a:cubicBezTo>
                <a:close/>
              </a:path>
            </a:pathLst>
          </a:custGeom>
          <a:solidFill>
            <a:schemeClr val="bg1">
              <a:lumMod val="85000"/>
            </a:schemeClr>
          </a:solidFill>
          <a:ln w="9524">
            <a:solidFill>
              <a:srgbClr val="000000"/>
            </a:solidFill>
            <a:round/>
            <a:headEnd/>
            <a:tailEnd/>
          </a:ln>
        </p:spPr>
      </p:sp>
      <p:sp>
        <p:nvSpPr>
          <p:cNvPr id="1788592939" name="Title 1"/>
          <p:cNvSpPr>
            <a:spLocks noGrp="1"/>
          </p:cNvSpPr>
          <p:nvPr>
            <p:ph type="title"/>
          </p:nvPr>
        </p:nvSpPr>
        <p:spPr bwMode="auto">
          <a:xfrm>
            <a:off x="609599" y="274638"/>
            <a:ext cx="10972800" cy="1143000"/>
          </a:xfrm>
          <a:prstGeom prst="rect">
            <a:avLst/>
          </a:prstGeom>
        </p:spPr>
        <p:txBody>
          <a:bodyPr vert="horz" lIns="91440" tIns="45720" rIns="91440" bIns="45720" rtlCol="0" anchor="ctr">
            <a:normAutofit/>
          </a:bodyPr>
          <a:lstStyle/>
          <a:p>
            <a:pPr>
              <a:defRPr/>
            </a:pPr>
            <a:r>
              <a:rPr/>
              <a:t>Click to edit Master title style</a:t>
            </a:r>
            <a:endParaRPr/>
          </a:p>
        </p:txBody>
      </p:sp>
      <p:sp>
        <p:nvSpPr>
          <p:cNvPr id="1479188268" name="Text Placeholder 2"/>
          <p:cNvSpPr>
            <a:spLocks noGrp="1"/>
          </p:cNvSpPr>
          <p:nvPr>
            <p:ph type="body" idx="1"/>
          </p:nvPr>
        </p:nvSpPr>
        <p:spPr bwMode="auto">
          <a:xfrm>
            <a:off x="609599" y="1600201"/>
            <a:ext cx="10972800" cy="4525962"/>
          </a:xfrm>
          <a:prstGeom prst="rect">
            <a:avLst/>
          </a:prstGeom>
        </p:spPr>
        <p:txBody>
          <a:bodyPr vert="horz" lIns="91440" tIns="45720" rIns="91440" bIns="45720" rtlCol="0">
            <a:normAutofit/>
          </a:bodyPr>
          <a:lstStyle/>
          <a:p>
            <a:pPr lvl="0">
              <a:defRPr/>
            </a:pPr>
            <a:r>
              <a:rPr/>
              <a:t>Click to edit Master text styles</a:t>
            </a:r>
            <a:endParaRPr/>
          </a:p>
          <a:p>
            <a:pPr lvl="1">
              <a:defRPr/>
            </a:pPr>
            <a:r>
              <a:rPr/>
              <a:t>Second level</a:t>
            </a:r>
            <a:endParaRPr/>
          </a:p>
          <a:p>
            <a:pPr lvl="2">
              <a:defRPr/>
            </a:pPr>
            <a:r>
              <a:rPr/>
              <a:t>Third level</a:t>
            </a:r>
            <a:endParaRPr/>
          </a:p>
          <a:p>
            <a:pPr lvl="3">
              <a:defRPr/>
            </a:pPr>
            <a:r>
              <a:rPr/>
              <a:t>Fourth level</a:t>
            </a:r>
            <a:endParaRPr/>
          </a:p>
          <a:p>
            <a:pPr lvl="4">
              <a:defRPr/>
            </a:pPr>
            <a:r>
              <a:rPr/>
              <a:t>Fifth level</a:t>
            </a:r>
            <a:endParaRPr/>
          </a:p>
        </p:txBody>
      </p:sp>
      <p:sp>
        <p:nvSpPr>
          <p:cNvPr id="476570929" name="Date Placeholder 3"/>
          <p:cNvSpPr>
            <a:spLocks noGrp="1"/>
          </p:cNvSpPr>
          <p:nvPr>
            <p:ph type="dt" sz="half" idx="2"/>
          </p:nvPr>
        </p:nvSpPr>
        <p:spPr bwMode="auto">
          <a:xfrm>
            <a:off x="609599" y="6356351"/>
            <a:ext cx="2844798"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A69D51E0-3758-456B-809F-07B187805C7D}" type="datetimeFigureOut">
              <a:rPr/>
              <a:t>22.10.2013</a:t>
            </a:fld>
            <a:endParaRPr/>
          </a:p>
        </p:txBody>
      </p:sp>
      <p:sp>
        <p:nvSpPr>
          <p:cNvPr id="338638065" name="Footer Placeholder 4"/>
          <p:cNvSpPr>
            <a:spLocks noGrp="1"/>
          </p:cNvSpPr>
          <p:nvPr>
            <p:ph type="ftr" sz="quarter" idx="3"/>
          </p:nvPr>
        </p:nvSpPr>
        <p:spPr bwMode="auto">
          <a:xfrm>
            <a:off x="4165599" y="6356351"/>
            <a:ext cx="3860799"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a:p>
        </p:txBody>
      </p:sp>
      <p:sp>
        <p:nvSpPr>
          <p:cNvPr id="1075899636" name="Slide Number Placeholder 5"/>
          <p:cNvSpPr>
            <a:spLocks noGrp="1"/>
          </p:cNvSpPr>
          <p:nvPr>
            <p:ph type="sldNum" sz="quarter" idx="4"/>
          </p:nvPr>
        </p:nvSpPr>
        <p:spPr bwMode="auto">
          <a:xfrm>
            <a:off x="8737599" y="6356351"/>
            <a:ext cx="2844798"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4D3B38E7-149F-4D77-9EEF-9309C2CB69A9}" type="slidenum">
              <a:rPr/>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r" defTabSz="914400" rtl="0">
        <a:spcBef>
          <a:spcPts val="0"/>
        </a:spcBef>
        <a:buNone/>
        <a:defRPr sz="4400">
          <a:solidFill>
            <a:schemeClr val="tx1">
              <a:lumMod val="65000"/>
              <a:lumOff val="35000"/>
            </a:schemeClr>
          </a:solidFill>
          <a:latin typeface="+mj-lt"/>
          <a:ea typeface="+mj-ea"/>
          <a:cs typeface="+mj-cs"/>
        </a:defRPr>
      </a:lvl1pPr>
    </p:titleStyle>
    <p:bodyStyle>
      <a:lvl1pPr marL="342900" indent="-342900" algn="l" defTabSz="914400" rtl="0">
        <a:spcBef>
          <a:spcPts val="0"/>
        </a:spcBef>
        <a:buFont typeface="Arial"/>
        <a:buChar char="•"/>
        <a:defRPr sz="3200">
          <a:solidFill>
            <a:schemeClr val="tx1">
              <a:lumMod val="75000"/>
              <a:lumOff val="25000"/>
            </a:schemeClr>
          </a:solidFill>
          <a:latin typeface="+mn-lt"/>
          <a:ea typeface="+mn-ea"/>
          <a:cs typeface="+mn-cs"/>
        </a:defRPr>
      </a:lvl1pPr>
      <a:lvl2pPr marL="742950" indent="-285750" algn="l" defTabSz="914400" rtl="0">
        <a:spcBef>
          <a:spcPts val="0"/>
        </a:spcBef>
        <a:buFont typeface="Arial"/>
        <a:buChar char="–"/>
        <a:defRPr sz="2800">
          <a:solidFill>
            <a:schemeClr val="tx1">
              <a:lumMod val="75000"/>
              <a:lumOff val="25000"/>
            </a:schemeClr>
          </a:solidFill>
          <a:latin typeface="+mn-lt"/>
          <a:ea typeface="+mn-ea"/>
          <a:cs typeface="+mn-cs"/>
        </a:defRPr>
      </a:lvl2pPr>
      <a:lvl3pPr marL="1143000" indent="-228600" algn="l" defTabSz="914400" rtl="0">
        <a:spcBef>
          <a:spcPts val="0"/>
        </a:spcBef>
        <a:buFont typeface="Arial"/>
        <a:buChar char="•"/>
        <a:defRPr sz="2400">
          <a:solidFill>
            <a:schemeClr val="tx1">
              <a:lumMod val="75000"/>
              <a:lumOff val="25000"/>
            </a:schemeClr>
          </a:solidFill>
          <a:latin typeface="+mn-lt"/>
          <a:ea typeface="+mn-ea"/>
          <a:cs typeface="+mn-cs"/>
        </a:defRPr>
      </a:lvl3pPr>
      <a:lvl4pPr marL="1600200" indent="-228600" algn="l" defTabSz="914400" rtl="0">
        <a:spcBef>
          <a:spcPts val="0"/>
        </a:spcBef>
        <a:buFont typeface="Arial"/>
        <a:buChar char="–"/>
        <a:defRPr sz="2000">
          <a:solidFill>
            <a:schemeClr val="tx1">
              <a:lumMod val="75000"/>
              <a:lumOff val="25000"/>
            </a:schemeClr>
          </a:solidFill>
          <a:latin typeface="+mn-lt"/>
          <a:ea typeface="+mn-ea"/>
          <a:cs typeface="+mn-cs"/>
        </a:defRPr>
      </a:lvl4pPr>
      <a:lvl5pPr marL="2057400" indent="-228600" algn="l" defTabSz="914400" rtl="0">
        <a:spcBef>
          <a:spcPts val="0"/>
        </a:spcBef>
        <a:buFont typeface="Arial"/>
        <a:buChar char="»"/>
        <a:defRPr sz="2000">
          <a:solidFill>
            <a:schemeClr val="tx1">
              <a:lumMod val="75000"/>
              <a:lumOff val="25000"/>
            </a:schemeClr>
          </a:solidFill>
          <a:latin typeface="+mn-lt"/>
          <a:ea typeface="+mn-ea"/>
          <a:cs typeface="+mn-cs"/>
        </a:defRPr>
      </a:lvl5pPr>
      <a:lvl6pPr marL="2514599" indent="-228600" algn="l" defTabSz="914400" rtl="0">
        <a:spcBef>
          <a:spcPts val="0"/>
        </a:spcBef>
        <a:buFont typeface="Arial"/>
        <a:buChar char="•"/>
        <a:defRPr sz="2000">
          <a:solidFill>
            <a:schemeClr val="tx1"/>
          </a:solidFill>
          <a:latin typeface="+mn-lt"/>
          <a:ea typeface="+mn-ea"/>
          <a:cs typeface="+mn-cs"/>
        </a:defRPr>
      </a:lvl6pPr>
      <a:lvl7pPr marL="2971800" indent="-228600" algn="l" defTabSz="914400" rtl="0">
        <a:spcBef>
          <a:spcPts val="0"/>
        </a:spcBef>
        <a:buFont typeface="Arial"/>
        <a:buChar char="•"/>
        <a:defRPr sz="2000">
          <a:solidFill>
            <a:schemeClr val="tx1"/>
          </a:solidFill>
          <a:latin typeface="+mn-lt"/>
          <a:ea typeface="+mn-ea"/>
          <a:cs typeface="+mn-cs"/>
        </a:defRPr>
      </a:lvl7pPr>
      <a:lvl8pPr marL="3429000" indent="-228600" algn="l" defTabSz="914400" rtl="0">
        <a:spcBef>
          <a:spcPts val="0"/>
        </a:spcBef>
        <a:buFont typeface="Arial"/>
        <a:buChar char="•"/>
        <a:defRPr sz="2000">
          <a:solidFill>
            <a:schemeClr val="tx1"/>
          </a:solidFill>
          <a:latin typeface="+mn-lt"/>
          <a:ea typeface="+mn-ea"/>
          <a:cs typeface="+mn-cs"/>
        </a:defRPr>
      </a:lvl8pPr>
      <a:lvl9pPr marL="3886200" indent="-228600" algn="l" defTabSz="914400" rtl="0">
        <a:spcBef>
          <a:spcPts val="0"/>
        </a:spcBef>
        <a:buFont typeface="Arial"/>
        <a:buChar char="•"/>
        <a:defRPr sz="2000">
          <a:solidFill>
            <a:schemeClr val="tx1"/>
          </a:solidFill>
          <a:latin typeface="+mn-lt"/>
          <a:ea typeface="+mn-ea"/>
          <a:cs typeface="+mn-cs"/>
        </a:defRPr>
      </a:lvl9pPr>
    </p:bodyStyle>
    <p:otherStyle>
      <a:defPPr>
        <a:defRPr/>
      </a:defPPr>
      <a:lvl1pPr marL="0" algn="l" defTabSz="914400" rtl="0">
        <a:defRPr sz="1800">
          <a:solidFill>
            <a:schemeClr val="tx1"/>
          </a:solidFill>
          <a:latin typeface="+mn-lt"/>
          <a:ea typeface="+mn-ea"/>
          <a:cs typeface="+mn-cs"/>
        </a:defRPr>
      </a:lvl1pPr>
      <a:lvl2pPr marL="457200" algn="l" defTabSz="914400" rtl="0">
        <a:defRPr sz="1800">
          <a:solidFill>
            <a:schemeClr val="tx1"/>
          </a:solidFill>
          <a:latin typeface="+mn-lt"/>
          <a:ea typeface="+mn-ea"/>
          <a:cs typeface="+mn-cs"/>
        </a:defRPr>
      </a:lvl2pPr>
      <a:lvl3pPr marL="914400" algn="l" defTabSz="914400" rtl="0">
        <a:defRPr sz="1800">
          <a:solidFill>
            <a:schemeClr val="tx1"/>
          </a:solidFill>
          <a:latin typeface="+mn-lt"/>
          <a:ea typeface="+mn-ea"/>
          <a:cs typeface="+mn-cs"/>
        </a:defRPr>
      </a:lvl3pPr>
      <a:lvl4pPr marL="1371600" algn="l" defTabSz="914400" rtl="0">
        <a:defRPr sz="1800">
          <a:solidFill>
            <a:schemeClr val="tx1"/>
          </a:solidFill>
          <a:latin typeface="+mn-lt"/>
          <a:ea typeface="+mn-ea"/>
          <a:cs typeface="+mn-cs"/>
        </a:defRPr>
      </a:lvl4pPr>
      <a:lvl5pPr marL="1828800" algn="l" defTabSz="914400" rtl="0">
        <a:defRPr sz="1800">
          <a:solidFill>
            <a:schemeClr val="tx1"/>
          </a:solidFill>
          <a:latin typeface="+mn-lt"/>
          <a:ea typeface="+mn-ea"/>
          <a:cs typeface="+mn-cs"/>
        </a:defRPr>
      </a:lvl5pPr>
      <a:lvl6pPr marL="2286000" algn="l" defTabSz="914400" rtl="0">
        <a:defRPr sz="1800">
          <a:solidFill>
            <a:schemeClr val="tx1"/>
          </a:solidFill>
          <a:latin typeface="+mn-lt"/>
          <a:ea typeface="+mn-ea"/>
          <a:cs typeface="+mn-cs"/>
        </a:defRPr>
      </a:lvl6pPr>
      <a:lvl7pPr marL="2743200" algn="l" defTabSz="914400" rtl="0">
        <a:defRPr sz="1800">
          <a:solidFill>
            <a:schemeClr val="tx1"/>
          </a:solidFill>
          <a:latin typeface="+mn-lt"/>
          <a:ea typeface="+mn-ea"/>
          <a:cs typeface="+mn-cs"/>
        </a:defRPr>
      </a:lvl7pPr>
      <a:lvl8pPr marL="3200400" algn="l" defTabSz="914400" rtl="0">
        <a:defRPr sz="1800">
          <a:solidFill>
            <a:schemeClr val="tx1"/>
          </a:solidFill>
          <a:latin typeface="+mn-lt"/>
          <a:ea typeface="+mn-ea"/>
          <a:cs typeface="+mn-cs"/>
        </a:defRPr>
      </a:lvl8pPr>
      <a:lvl9pPr marL="3657600" algn="l" defTabSz="914400" rtl="0">
        <a:defRPr sz="18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 Id="rId3" Type="http://schemas.openxmlformats.org/officeDocument/2006/relationships/image" Target="../media/image1.png"/></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 Id="rId3" Type="http://schemas.openxmlformats.org/officeDocument/2006/relationships/image" Target="../media/image2.png"/></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 Id="rId3"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2129066880" name="Title 1"/>
          <p:cNvSpPr>
            <a:spLocks noGrp="1"/>
          </p:cNvSpPr>
          <p:nvPr>
            <p:ph type="ctrTitle"/>
          </p:nvPr>
        </p:nvSpPr>
        <p:spPr bwMode="auto"/>
        <p:txBody>
          <a:bodyPr/>
          <a:lstStyle/>
          <a:p>
            <a:pPr>
              <a:defRPr/>
            </a:pPr>
            <a:r>
              <a:rPr lang="en-US">
                <a:latin typeface="Open Sans Extrabold"/>
                <a:ea typeface="Open Sans Extrabold"/>
                <a:cs typeface="Open Sans Extrabold"/>
              </a:rPr>
              <a:t>Ethnotech: Solidworks</a:t>
            </a:r>
            <a:endParaRPr lang="en-US"/>
          </a:p>
        </p:txBody>
      </p:sp>
      <p:sp>
        <p:nvSpPr>
          <p:cNvPr id="48993033" name="Subtitle 2"/>
          <p:cNvSpPr>
            <a:spLocks noGrp="1"/>
          </p:cNvSpPr>
          <p:nvPr>
            <p:ph type="subTitle" idx="1"/>
          </p:nvPr>
        </p:nvSpPr>
        <p:spPr bwMode="auto">
          <a:xfrm flipH="0" flipV="0">
            <a:off x="2473828" y="3429000"/>
            <a:ext cx="7434582" cy="923192"/>
          </a:xfrm>
        </p:spPr>
        <p:txBody>
          <a:bodyPr vertOverflow="overflow" horzOverflow="overflow" vert="horz" wrap="square" lIns="91440" tIns="45720" rIns="91440" bIns="45720" numCol="1" spcCol="0" rtlCol="0" fromWordArt="0" anchor="t" anchorCtr="0" forceAA="0" upright="0" compatLnSpc="0">
            <a:normAutofit fontScale="60000" lnSpcReduction="8000"/>
          </a:bodyPr>
          <a:lstStyle/>
          <a:p>
            <a:pPr>
              <a:defRPr/>
            </a:pPr>
            <a:r>
              <a:rPr lang="en-US"/>
              <a:t>Name: M SRIHARI</a:t>
            </a:r>
            <a:endParaRPr lang="en-US"/>
          </a:p>
          <a:p>
            <a:pPr>
              <a:defRPr/>
            </a:pPr>
            <a:r>
              <a:rPr lang="en-US"/>
              <a:t>Reg. No.: 25UMT052</a:t>
            </a:r>
            <a:endParaRPr lang="en-US"/>
          </a:p>
          <a:p>
            <a:pPr>
              <a:defRPr/>
            </a:pPr>
            <a:r>
              <a:rPr lang="en-US"/>
              <a:t>Department: Mechatronics</a:t>
            </a:r>
            <a:endParaRPr lang="en-US"/>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2012779040" name="Title 1"/>
          <p:cNvSpPr>
            <a:spLocks noGrp="1"/>
          </p:cNvSpPr>
          <p:nvPr>
            <p:ph type="title"/>
          </p:nvPr>
        </p:nvSpPr>
        <p:spPr bwMode="auto">
          <a:xfrm flipH="0" flipV="0">
            <a:off x="-306847" y="157407"/>
            <a:ext cx="5261347" cy="692515"/>
          </a:xfrm>
        </p:spPr>
        <p:txBody>
          <a:bodyPr vertOverflow="overflow" horzOverflow="overflow" vert="horz" wrap="square" lIns="91440" tIns="45720" rIns="91440" bIns="45720" numCol="1" spcCol="0" rtlCol="0" fromWordArt="0" anchor="ctr" anchorCtr="0" forceAA="0" upright="0" compatLnSpc="0">
            <a:normAutofit/>
          </a:bodyPr>
          <a:lstStyle/>
          <a:p>
            <a:pPr algn="ctr">
              <a:defRPr/>
            </a:pPr>
            <a:r>
              <a:rPr sz="1600" b="1"/>
              <a:t>Types of Manufacturing in Solidworks</a:t>
            </a:r>
            <a:endParaRPr sz="1600" b="1"/>
          </a:p>
        </p:txBody>
      </p:sp>
      <p:sp>
        <p:nvSpPr>
          <p:cNvPr id="1912748312" name="Content Placeholder 2"/>
          <p:cNvSpPr>
            <a:spLocks noGrp="1"/>
          </p:cNvSpPr>
          <p:nvPr>
            <p:ph idx="1"/>
          </p:nvPr>
        </p:nvSpPr>
        <p:spPr bwMode="auto">
          <a:xfrm flipH="0" flipV="0">
            <a:off x="235344" y="779585"/>
            <a:ext cx="4528654" cy="1608990"/>
          </a:xfrm>
        </p:spPr>
        <p:txBody>
          <a:bodyPr vertOverflow="overflow" horzOverflow="overflow" vert="horz" wrap="square" lIns="91440" tIns="45720" rIns="91440" bIns="45720" numCol="1" spcCol="0" rtlCol="0" fromWordArt="0" anchor="t" anchorCtr="0" forceAA="0" upright="0" compatLnSpc="0">
            <a:normAutofit fontScale="50000" lnSpcReduction="10000"/>
          </a:bodyPr>
          <a:lstStyle/>
          <a:p>
            <a:pPr>
              <a:defRPr/>
            </a:pPr>
            <a:r>
              <a:rPr/>
              <a:t>There are 4 types of manufacturing that are done while using Solidworks software that was discussed in the training. </a:t>
            </a:r>
            <a:endParaRPr/>
          </a:p>
          <a:p>
            <a:pPr>
              <a:defRPr/>
            </a:pPr>
            <a:r>
              <a:rPr/>
              <a:t>1. Sutractive Manufacturing</a:t>
            </a:r>
            <a:endParaRPr/>
          </a:p>
          <a:p>
            <a:pPr>
              <a:defRPr/>
            </a:pPr>
            <a:r>
              <a:rPr/>
              <a:t>2. Fabrication</a:t>
            </a:r>
            <a:endParaRPr/>
          </a:p>
          <a:p>
            <a:pPr>
              <a:defRPr/>
            </a:pPr>
            <a:r>
              <a:rPr/>
              <a:t>3. Molding </a:t>
            </a:r>
            <a:endParaRPr/>
          </a:p>
          <a:p>
            <a:pPr>
              <a:defRPr/>
            </a:pPr>
            <a:r>
              <a:rPr/>
              <a:t>4. Additive Manufacturing</a:t>
            </a:r>
            <a:endParaRPr/>
          </a:p>
        </p:txBody>
      </p:sp>
      <p:sp>
        <p:nvSpPr>
          <p:cNvPr id="750416152" name=""/>
          <p:cNvSpPr txBox="1"/>
          <p:nvPr/>
        </p:nvSpPr>
        <p:spPr bwMode="auto">
          <a:xfrm rot="0" flipH="0" flipV="0">
            <a:off x="5247576" y="337038"/>
            <a:ext cx="6317247" cy="335639"/>
          </a:xfrm>
          <a:prstGeom prst="rect">
            <a:avLst/>
          </a:prstGeom>
          <a:noFill/>
        </p:spPr>
        <p:txBody>
          <a:bodyPr vertOverflow="overflow" horzOverflow="overflow" vert="horz" wrap="square" lIns="91440" tIns="45720" rIns="91440" bIns="45720" numCol="1" spcCol="0" rtlCol="0" fromWordArt="0" anchor="t" anchorCtr="0" forceAA="0" upright="0" compatLnSpc="0">
            <a:spAutoFit/>
          </a:bodyPr>
          <a:p>
            <a:pPr>
              <a:defRPr/>
            </a:pPr>
            <a:r>
              <a:rPr sz="1600" b="1"/>
              <a:t>List of Mandatory Departments in a company (ordered)</a:t>
            </a:r>
            <a:endParaRPr sz="1600" b="1"/>
          </a:p>
        </p:txBody>
      </p:sp>
      <p:sp>
        <p:nvSpPr>
          <p:cNvPr id="1109363395" name="Content Placeholder 2"/>
          <p:cNvSpPr>
            <a:spLocks noGrp="1"/>
          </p:cNvSpPr>
          <p:nvPr/>
        </p:nvSpPr>
        <p:spPr bwMode="auto">
          <a:xfrm flipH="0" flipV="0">
            <a:off x="5399359" y="849922"/>
            <a:ext cx="4528654" cy="1608989"/>
          </a:xfrm>
        </p:spPr>
        <p:txBody>
          <a:bodyPr vertOverflow="overflow" horzOverflow="overflow" vert="horz" wrap="square" lIns="91440" tIns="45720" rIns="91440" bIns="45720" numCol="1" spcCol="0" rtlCol="0" fromWordArt="0" anchor="t" anchorCtr="0" forceAA="0" upright="0" compatLnSpc="0">
            <a:normAutofit fontScale="45000" lnSpcReduction="11000"/>
          </a:bodyPr>
          <a:lstStyle>
            <a:lvl1pPr marL="342900" indent="-342900" algn="l" defTabSz="914400" rtl="0">
              <a:spcBef>
                <a:spcPts val="0"/>
              </a:spcBef>
              <a:buFont typeface="Arial"/>
              <a:buChar char="•"/>
              <a:defRPr sz="3200">
                <a:solidFill>
                  <a:schemeClr val="tx1"/>
                </a:solidFill>
                <a:latin typeface="+mn-lt"/>
                <a:ea typeface="+mn-ea"/>
                <a:cs typeface="+mn-cs"/>
              </a:defRPr>
            </a:lvl1pPr>
            <a:lvl2pPr marL="742950" indent="-285750" algn="l" defTabSz="914400" rtl="0">
              <a:spcBef>
                <a:spcPts val="0"/>
              </a:spcBef>
              <a:buFont typeface="Arial"/>
              <a:buChar char="–"/>
              <a:defRPr sz="2800">
                <a:solidFill>
                  <a:schemeClr val="tx1"/>
                </a:solidFill>
                <a:latin typeface="+mn-lt"/>
                <a:ea typeface="+mn-ea"/>
                <a:cs typeface="+mn-cs"/>
              </a:defRPr>
            </a:lvl2pPr>
            <a:lvl3pPr marL="1143000" indent="-228600" algn="l" defTabSz="914400" rtl="0">
              <a:spcBef>
                <a:spcPts val="0"/>
              </a:spcBef>
              <a:buFont typeface="Arial"/>
              <a:buChar char="•"/>
              <a:defRPr sz="2400">
                <a:solidFill>
                  <a:schemeClr val="tx1"/>
                </a:solidFill>
                <a:latin typeface="+mn-lt"/>
                <a:ea typeface="+mn-ea"/>
                <a:cs typeface="+mn-cs"/>
              </a:defRPr>
            </a:lvl3pPr>
            <a:lvl4pPr marL="1600200" indent="-228600" algn="l" defTabSz="914400" rtl="0">
              <a:spcBef>
                <a:spcPts val="0"/>
              </a:spcBef>
              <a:buFont typeface="Arial"/>
              <a:buChar char="–"/>
              <a:defRPr sz="2000">
                <a:solidFill>
                  <a:schemeClr val="tx1"/>
                </a:solidFill>
                <a:latin typeface="+mn-lt"/>
                <a:ea typeface="+mn-ea"/>
                <a:cs typeface="+mn-cs"/>
              </a:defRPr>
            </a:lvl4pPr>
            <a:lvl5pPr marL="2057400" indent="-228600" algn="l" defTabSz="914400" rtl="0">
              <a:spcBef>
                <a:spcPts val="0"/>
              </a:spcBef>
              <a:buFont typeface="Arial"/>
              <a:buChar char="»"/>
              <a:defRPr sz="2000">
                <a:solidFill>
                  <a:schemeClr val="tx1"/>
                </a:solidFill>
                <a:latin typeface="+mn-lt"/>
                <a:ea typeface="+mn-ea"/>
                <a:cs typeface="+mn-cs"/>
              </a:defRPr>
            </a:lvl5pPr>
            <a:lvl6pPr marL="2514599" indent="-228600" algn="l" defTabSz="914400" rtl="0">
              <a:spcBef>
                <a:spcPts val="0"/>
              </a:spcBef>
              <a:buFont typeface="Arial"/>
              <a:buChar char="•"/>
              <a:defRPr sz="2000">
                <a:solidFill>
                  <a:schemeClr val="tx1"/>
                </a:solidFill>
                <a:latin typeface="+mn-lt"/>
                <a:ea typeface="+mn-ea"/>
                <a:cs typeface="+mn-cs"/>
              </a:defRPr>
            </a:lvl6pPr>
            <a:lvl7pPr marL="2971800" indent="-228600" algn="l" defTabSz="914400" rtl="0">
              <a:spcBef>
                <a:spcPts val="0"/>
              </a:spcBef>
              <a:buFont typeface="Arial"/>
              <a:buChar char="•"/>
              <a:defRPr sz="2000">
                <a:solidFill>
                  <a:schemeClr val="tx1"/>
                </a:solidFill>
                <a:latin typeface="+mn-lt"/>
                <a:ea typeface="+mn-ea"/>
                <a:cs typeface="+mn-cs"/>
              </a:defRPr>
            </a:lvl7pPr>
            <a:lvl8pPr marL="3429000" indent="-228600" algn="l" defTabSz="914400" rtl="0">
              <a:spcBef>
                <a:spcPts val="0"/>
              </a:spcBef>
              <a:buFont typeface="Arial"/>
              <a:buChar char="•"/>
              <a:defRPr sz="2000">
                <a:solidFill>
                  <a:schemeClr val="tx1"/>
                </a:solidFill>
                <a:latin typeface="+mn-lt"/>
                <a:ea typeface="+mn-ea"/>
                <a:cs typeface="+mn-cs"/>
              </a:defRPr>
            </a:lvl8pPr>
            <a:lvl9pPr marL="3886200" indent="-228600" algn="l" defTabSz="914400" rtl="0">
              <a:spcBef>
                <a:spcPts val="0"/>
              </a:spcBef>
              <a:buFont typeface="Arial"/>
              <a:buChar char="•"/>
              <a:defRPr sz="2000">
                <a:solidFill>
                  <a:schemeClr val="tx1"/>
                </a:solidFill>
                <a:latin typeface="+mn-lt"/>
                <a:ea typeface="+mn-ea"/>
                <a:cs typeface="+mn-cs"/>
              </a:defRPr>
            </a:lvl9pPr>
          </a:lstStyle>
          <a:p>
            <a:pPr marL="438080" indent="-438080">
              <a:buFont typeface="Arial"/>
              <a:buAutoNum type="arabicPeriod"/>
              <a:defRPr/>
            </a:pPr>
            <a:r>
              <a:rPr/>
              <a:t>Design</a:t>
            </a:r>
            <a:endParaRPr/>
          </a:p>
          <a:p>
            <a:pPr marL="438080" indent="-438080">
              <a:buFont typeface="Arial"/>
              <a:buAutoNum type="arabicPeriod"/>
              <a:defRPr/>
            </a:pPr>
            <a:r>
              <a:rPr/>
              <a:t>Sales</a:t>
            </a:r>
            <a:endParaRPr/>
          </a:p>
          <a:p>
            <a:pPr marL="438080" indent="-438080">
              <a:buFont typeface="Arial"/>
              <a:buAutoNum type="arabicPeriod"/>
              <a:defRPr/>
            </a:pPr>
            <a:r>
              <a:rPr/>
              <a:t>Manufacturing</a:t>
            </a:r>
            <a:endParaRPr/>
          </a:p>
          <a:p>
            <a:pPr marL="438080" indent="-438080">
              <a:buFont typeface="Arial"/>
              <a:buAutoNum type="arabicPeriod"/>
              <a:defRPr/>
            </a:pPr>
            <a:r>
              <a:rPr/>
              <a:t>Project</a:t>
            </a:r>
            <a:endParaRPr/>
          </a:p>
          <a:p>
            <a:pPr marL="438080" indent="-438080">
              <a:buFont typeface="Arial"/>
              <a:buAutoNum type="arabicPeriod"/>
              <a:defRPr/>
            </a:pPr>
            <a:r>
              <a:rPr/>
              <a:t>Quality</a:t>
            </a:r>
            <a:endParaRPr/>
          </a:p>
          <a:p>
            <a:pPr marL="438080" indent="-438080">
              <a:buFont typeface="Arial"/>
              <a:buAutoNum type="arabicPeriod"/>
              <a:defRPr/>
            </a:pPr>
            <a:r>
              <a:rPr/>
              <a:t>Maintainence</a:t>
            </a:r>
            <a:endParaRPr/>
          </a:p>
          <a:p>
            <a:pPr marL="438080" indent="-438080">
              <a:buFont typeface="Arial"/>
              <a:buAutoNum type="arabicPeriod"/>
              <a:defRPr/>
            </a:pPr>
            <a:r>
              <a:rPr/>
              <a:t>Purchase</a:t>
            </a:r>
            <a:endParaRPr/>
          </a:p>
          <a:p>
            <a:pPr marL="438080" indent="-438080">
              <a:buFont typeface="Arial"/>
              <a:buAutoNum type="arabicPeriod"/>
              <a:defRPr/>
            </a:pPr>
            <a:r>
              <a:rPr/>
              <a:t>Dispatch</a:t>
            </a:r>
            <a:endParaRPr/>
          </a:p>
        </p:txBody>
      </p:sp>
      <p:sp>
        <p:nvSpPr>
          <p:cNvPr id="2030971006" name="Content Placeholder 2"/>
          <p:cNvSpPr>
            <a:spLocks noGrp="1"/>
          </p:cNvSpPr>
          <p:nvPr/>
        </p:nvSpPr>
        <p:spPr bwMode="auto">
          <a:xfrm flipH="0" flipV="0">
            <a:off x="235344" y="2754923"/>
            <a:ext cx="5774231" cy="3282460"/>
          </a:xfrm>
        </p:spPr>
        <p:txBody>
          <a:bodyPr vertOverflow="overflow" horzOverflow="overflow" vert="horz" wrap="square" lIns="91440" tIns="45720" rIns="91440" bIns="45720" numCol="1" spcCol="0" rtlCol="0" fromWordArt="0" anchor="t" anchorCtr="0" forceAA="0" upright="0" compatLnSpc="0">
            <a:normAutofit fontScale="90000" lnSpcReduction="2000"/>
          </a:bodyPr>
          <a:lstStyle>
            <a:lvl1pPr marL="342900" indent="-342900" algn="l" defTabSz="914400" rtl="0">
              <a:spcBef>
                <a:spcPts val="0"/>
              </a:spcBef>
              <a:buFont typeface="Arial"/>
              <a:buChar char="•"/>
              <a:defRPr sz="3200">
                <a:solidFill>
                  <a:schemeClr val="tx1"/>
                </a:solidFill>
                <a:latin typeface="+mn-lt"/>
                <a:ea typeface="+mn-ea"/>
                <a:cs typeface="+mn-cs"/>
              </a:defRPr>
            </a:lvl1pPr>
            <a:lvl2pPr marL="742950" indent="-285750" algn="l" defTabSz="914400" rtl="0">
              <a:spcBef>
                <a:spcPts val="0"/>
              </a:spcBef>
              <a:buFont typeface="Arial"/>
              <a:buChar char="–"/>
              <a:defRPr sz="2800">
                <a:solidFill>
                  <a:schemeClr val="tx1"/>
                </a:solidFill>
                <a:latin typeface="+mn-lt"/>
                <a:ea typeface="+mn-ea"/>
                <a:cs typeface="+mn-cs"/>
              </a:defRPr>
            </a:lvl2pPr>
            <a:lvl3pPr marL="1143000" indent="-228600" algn="l" defTabSz="914400" rtl="0">
              <a:spcBef>
                <a:spcPts val="0"/>
              </a:spcBef>
              <a:buFont typeface="Arial"/>
              <a:buChar char="•"/>
              <a:defRPr sz="2400">
                <a:solidFill>
                  <a:schemeClr val="tx1"/>
                </a:solidFill>
                <a:latin typeface="+mn-lt"/>
                <a:ea typeface="+mn-ea"/>
                <a:cs typeface="+mn-cs"/>
              </a:defRPr>
            </a:lvl3pPr>
            <a:lvl4pPr marL="1600200" indent="-228600" algn="l" defTabSz="914400" rtl="0">
              <a:spcBef>
                <a:spcPts val="0"/>
              </a:spcBef>
              <a:buFont typeface="Arial"/>
              <a:buChar char="–"/>
              <a:defRPr sz="2000">
                <a:solidFill>
                  <a:schemeClr val="tx1"/>
                </a:solidFill>
                <a:latin typeface="+mn-lt"/>
                <a:ea typeface="+mn-ea"/>
                <a:cs typeface="+mn-cs"/>
              </a:defRPr>
            </a:lvl4pPr>
            <a:lvl5pPr marL="2057400" indent="-228600" algn="l" defTabSz="914400" rtl="0">
              <a:spcBef>
                <a:spcPts val="0"/>
              </a:spcBef>
              <a:buFont typeface="Arial"/>
              <a:buChar char="»"/>
              <a:defRPr sz="2000">
                <a:solidFill>
                  <a:schemeClr val="tx1"/>
                </a:solidFill>
                <a:latin typeface="+mn-lt"/>
                <a:ea typeface="+mn-ea"/>
                <a:cs typeface="+mn-cs"/>
              </a:defRPr>
            </a:lvl5pPr>
            <a:lvl6pPr marL="2514599" indent="-228600" algn="l" defTabSz="914400" rtl="0">
              <a:spcBef>
                <a:spcPts val="0"/>
              </a:spcBef>
              <a:buFont typeface="Arial"/>
              <a:buChar char="•"/>
              <a:defRPr sz="2000">
                <a:solidFill>
                  <a:schemeClr val="tx1"/>
                </a:solidFill>
                <a:latin typeface="+mn-lt"/>
                <a:ea typeface="+mn-ea"/>
                <a:cs typeface="+mn-cs"/>
              </a:defRPr>
            </a:lvl6pPr>
            <a:lvl7pPr marL="2971800" indent="-228600" algn="l" defTabSz="914400" rtl="0">
              <a:spcBef>
                <a:spcPts val="0"/>
              </a:spcBef>
              <a:buFont typeface="Arial"/>
              <a:buChar char="•"/>
              <a:defRPr sz="2000">
                <a:solidFill>
                  <a:schemeClr val="tx1"/>
                </a:solidFill>
                <a:latin typeface="+mn-lt"/>
                <a:ea typeface="+mn-ea"/>
                <a:cs typeface="+mn-cs"/>
              </a:defRPr>
            </a:lvl7pPr>
            <a:lvl8pPr marL="3429000" indent="-228600" algn="l" defTabSz="914400" rtl="0">
              <a:spcBef>
                <a:spcPts val="0"/>
              </a:spcBef>
              <a:buFont typeface="Arial"/>
              <a:buChar char="•"/>
              <a:defRPr sz="2000">
                <a:solidFill>
                  <a:schemeClr val="tx1"/>
                </a:solidFill>
                <a:latin typeface="+mn-lt"/>
                <a:ea typeface="+mn-ea"/>
                <a:cs typeface="+mn-cs"/>
              </a:defRPr>
            </a:lvl8pPr>
            <a:lvl9pPr marL="3886200" indent="-228600" algn="l" defTabSz="914400" rtl="0">
              <a:spcBef>
                <a:spcPts val="0"/>
              </a:spcBef>
              <a:buFont typeface="Arial"/>
              <a:buChar char="•"/>
              <a:defRPr sz="2000">
                <a:solidFill>
                  <a:schemeClr val="tx1"/>
                </a:solidFill>
                <a:latin typeface="+mn-lt"/>
                <a:ea typeface="+mn-ea"/>
                <a:cs typeface="+mn-cs"/>
              </a:defRPr>
            </a:lvl9pPr>
          </a:lstStyle>
          <a:p>
            <a:pPr marL="0" indent="0">
              <a:buFont typeface="Arial"/>
              <a:buNone/>
              <a:defRPr/>
            </a:pPr>
            <a:r>
              <a:rPr sz="1600" b="1"/>
              <a:t>Sales and Marketing:</a:t>
            </a:r>
            <a:br>
              <a:rPr sz="1600"/>
            </a:br>
            <a:r>
              <a:rPr sz="1600"/>
              <a:t> – A crucial role in driving business growth and ensuring that products reach the right customers.</a:t>
            </a:r>
            <a:endParaRPr sz="1600"/>
          </a:p>
          <a:p>
            <a:pPr marL="0" indent="0">
              <a:buFont typeface="Arial"/>
              <a:buNone/>
              <a:defRPr/>
            </a:pPr>
            <a:endParaRPr sz="1600" b="1"/>
          </a:p>
          <a:p>
            <a:pPr marL="0" indent="0">
              <a:buFont typeface="Arial"/>
              <a:buNone/>
              <a:defRPr/>
            </a:pPr>
            <a:r>
              <a:rPr sz="1600" b="1"/>
              <a:t>Design/R&amp;D: </a:t>
            </a:r>
            <a:endParaRPr sz="1600"/>
          </a:p>
          <a:p>
            <a:pPr>
              <a:buFont typeface="Arial"/>
              <a:buChar char="–"/>
              <a:defRPr/>
            </a:pPr>
            <a:r>
              <a:rPr sz="1600"/>
              <a:t>Developing new products and improving existing designs.</a:t>
            </a:r>
            <a:endParaRPr sz="1600"/>
          </a:p>
          <a:p>
            <a:pPr marL="0" indent="0">
              <a:buFont typeface="Arial"/>
              <a:buNone/>
              <a:defRPr/>
            </a:pPr>
            <a:endParaRPr sz="1600" b="1"/>
          </a:p>
          <a:p>
            <a:pPr marL="0" indent="0">
              <a:buFont typeface="Arial"/>
              <a:buNone/>
              <a:defRPr/>
            </a:pPr>
            <a:r>
              <a:rPr sz="1600" b="1"/>
              <a:t>Production/Manufacturing:</a:t>
            </a:r>
            <a:endParaRPr sz="1600"/>
          </a:p>
          <a:p>
            <a:pPr>
              <a:buFont typeface="Arial"/>
              <a:buChar char="–"/>
              <a:defRPr/>
            </a:pPr>
            <a:r>
              <a:rPr sz="1600"/>
              <a:t>Overseeing the creation of mechanical components and systems.</a:t>
            </a:r>
            <a:endParaRPr sz="1600"/>
          </a:p>
          <a:p>
            <a:pPr>
              <a:buFont typeface="Arial"/>
              <a:buChar char="–"/>
              <a:defRPr/>
            </a:pPr>
            <a:endParaRPr sz="1600"/>
          </a:p>
          <a:p>
            <a:pPr marL="0" indent="0">
              <a:buFont typeface="Arial"/>
              <a:buNone/>
              <a:defRPr/>
            </a:pPr>
            <a:r>
              <a:rPr sz="1600" b="1"/>
              <a:t>Purchase &amp; Procurement:</a:t>
            </a:r>
            <a:endParaRPr sz="1600"/>
          </a:p>
          <a:p>
            <a:pPr>
              <a:buFont typeface="Arial"/>
              <a:buChar char="–"/>
              <a:defRPr/>
            </a:pPr>
            <a:r>
              <a:rPr sz="1600"/>
              <a:t>Handling materials and equipement sourcing. </a:t>
            </a:r>
            <a:endParaRPr sz="1600"/>
          </a:p>
          <a:p>
            <a:pPr marL="0" indent="0">
              <a:buFont typeface="Arial"/>
              <a:buNone/>
              <a:defRPr/>
            </a:pPr>
            <a:endParaRPr sz="1600" b="1"/>
          </a:p>
          <a:p>
            <a:pPr marL="0" indent="0">
              <a:buFont typeface="Arial"/>
              <a:buNone/>
              <a:defRPr/>
            </a:pPr>
            <a:r>
              <a:rPr sz="1600" b="1"/>
              <a:t>Quality Control:</a:t>
            </a:r>
            <a:endParaRPr sz="1600"/>
          </a:p>
          <a:p>
            <a:pPr>
              <a:buFont typeface="Arial"/>
              <a:buChar char="–"/>
              <a:defRPr/>
            </a:pPr>
            <a:r>
              <a:rPr sz="1600"/>
              <a:t>Ensuring products meet industry standards and specifications.</a:t>
            </a:r>
            <a:endParaRPr/>
          </a:p>
        </p:txBody>
      </p:sp>
      <p:sp>
        <p:nvSpPr>
          <p:cNvPr id="1699875832" name="Content Placeholder 2"/>
          <p:cNvSpPr>
            <a:spLocks noGrp="1"/>
          </p:cNvSpPr>
          <p:nvPr/>
        </p:nvSpPr>
        <p:spPr bwMode="auto">
          <a:xfrm flipH="0" flipV="0">
            <a:off x="6176628" y="2754923"/>
            <a:ext cx="5774230" cy="3282460"/>
          </a:xfrm>
        </p:spPr>
        <p:txBody>
          <a:bodyPr vertOverflow="overflow" horzOverflow="overflow" vert="horz" wrap="square" lIns="91440" tIns="45720" rIns="91440" bIns="45720" numCol="1" spcCol="0" rtlCol="0" fromWordArt="0" anchor="t" anchorCtr="0" forceAA="0" upright="0" compatLnSpc="0">
            <a:normAutofit fontScale="90000" lnSpcReduction="2000"/>
          </a:bodyPr>
          <a:lstStyle>
            <a:lvl1pPr marL="342900" indent="-342900" algn="l" defTabSz="914400" rtl="0">
              <a:spcBef>
                <a:spcPts val="0"/>
              </a:spcBef>
              <a:buFont typeface="Arial"/>
              <a:buChar char="•"/>
              <a:defRPr sz="3200">
                <a:solidFill>
                  <a:schemeClr val="tx1"/>
                </a:solidFill>
                <a:latin typeface="+mn-lt"/>
                <a:ea typeface="+mn-ea"/>
                <a:cs typeface="+mn-cs"/>
              </a:defRPr>
            </a:lvl1pPr>
            <a:lvl2pPr marL="742950" indent="-285750" algn="l" defTabSz="914400" rtl="0">
              <a:spcBef>
                <a:spcPts val="0"/>
              </a:spcBef>
              <a:buFont typeface="Arial"/>
              <a:buChar char="–"/>
              <a:defRPr sz="2800">
                <a:solidFill>
                  <a:schemeClr val="tx1"/>
                </a:solidFill>
                <a:latin typeface="+mn-lt"/>
                <a:ea typeface="+mn-ea"/>
                <a:cs typeface="+mn-cs"/>
              </a:defRPr>
            </a:lvl2pPr>
            <a:lvl3pPr marL="1143000" indent="-228600" algn="l" defTabSz="914400" rtl="0">
              <a:spcBef>
                <a:spcPts val="0"/>
              </a:spcBef>
              <a:buFont typeface="Arial"/>
              <a:buChar char="•"/>
              <a:defRPr sz="2400">
                <a:solidFill>
                  <a:schemeClr val="tx1"/>
                </a:solidFill>
                <a:latin typeface="+mn-lt"/>
                <a:ea typeface="+mn-ea"/>
                <a:cs typeface="+mn-cs"/>
              </a:defRPr>
            </a:lvl3pPr>
            <a:lvl4pPr marL="1600200" indent="-228600" algn="l" defTabSz="914400" rtl="0">
              <a:spcBef>
                <a:spcPts val="0"/>
              </a:spcBef>
              <a:buFont typeface="Arial"/>
              <a:buChar char="–"/>
              <a:defRPr sz="2000">
                <a:solidFill>
                  <a:schemeClr val="tx1"/>
                </a:solidFill>
                <a:latin typeface="+mn-lt"/>
                <a:ea typeface="+mn-ea"/>
                <a:cs typeface="+mn-cs"/>
              </a:defRPr>
            </a:lvl4pPr>
            <a:lvl5pPr marL="2057400" indent="-228600" algn="l" defTabSz="914400" rtl="0">
              <a:spcBef>
                <a:spcPts val="0"/>
              </a:spcBef>
              <a:buFont typeface="Arial"/>
              <a:buChar char="»"/>
              <a:defRPr sz="2000">
                <a:solidFill>
                  <a:schemeClr val="tx1"/>
                </a:solidFill>
                <a:latin typeface="+mn-lt"/>
                <a:ea typeface="+mn-ea"/>
                <a:cs typeface="+mn-cs"/>
              </a:defRPr>
            </a:lvl5pPr>
            <a:lvl6pPr marL="2514599" indent="-228600" algn="l" defTabSz="914400" rtl="0">
              <a:spcBef>
                <a:spcPts val="0"/>
              </a:spcBef>
              <a:buFont typeface="Arial"/>
              <a:buChar char="•"/>
              <a:defRPr sz="2000">
                <a:solidFill>
                  <a:schemeClr val="tx1"/>
                </a:solidFill>
                <a:latin typeface="+mn-lt"/>
                <a:ea typeface="+mn-ea"/>
                <a:cs typeface="+mn-cs"/>
              </a:defRPr>
            </a:lvl6pPr>
            <a:lvl7pPr marL="2971800" indent="-228600" algn="l" defTabSz="914400" rtl="0">
              <a:spcBef>
                <a:spcPts val="0"/>
              </a:spcBef>
              <a:buFont typeface="Arial"/>
              <a:buChar char="•"/>
              <a:defRPr sz="2000">
                <a:solidFill>
                  <a:schemeClr val="tx1"/>
                </a:solidFill>
                <a:latin typeface="+mn-lt"/>
                <a:ea typeface="+mn-ea"/>
                <a:cs typeface="+mn-cs"/>
              </a:defRPr>
            </a:lvl7pPr>
            <a:lvl8pPr marL="3429000" indent="-228600" algn="l" defTabSz="914400" rtl="0">
              <a:spcBef>
                <a:spcPts val="0"/>
              </a:spcBef>
              <a:buFont typeface="Arial"/>
              <a:buChar char="•"/>
              <a:defRPr sz="2000">
                <a:solidFill>
                  <a:schemeClr val="tx1"/>
                </a:solidFill>
                <a:latin typeface="+mn-lt"/>
                <a:ea typeface="+mn-ea"/>
                <a:cs typeface="+mn-cs"/>
              </a:defRPr>
            </a:lvl8pPr>
            <a:lvl9pPr marL="3886200" indent="-228600" algn="l" defTabSz="914400" rtl="0">
              <a:spcBef>
                <a:spcPts val="0"/>
              </a:spcBef>
              <a:buFont typeface="Arial"/>
              <a:buChar char="•"/>
              <a:defRPr sz="2000">
                <a:solidFill>
                  <a:schemeClr val="tx1"/>
                </a:solidFill>
                <a:latin typeface="+mn-lt"/>
                <a:ea typeface="+mn-ea"/>
                <a:cs typeface="+mn-cs"/>
              </a:defRPr>
            </a:lvl9pPr>
          </a:lstStyle>
          <a:p>
            <a:pPr marL="0" indent="0">
              <a:buFont typeface="Arial"/>
              <a:buNone/>
              <a:defRPr/>
            </a:pPr>
            <a:r>
              <a:rPr sz="1600" b="1"/>
              <a:t>Project Management:</a:t>
            </a:r>
            <a:endParaRPr sz="1600"/>
          </a:p>
          <a:p>
            <a:pPr>
              <a:buFont typeface="Arial"/>
              <a:buChar char="–"/>
              <a:defRPr/>
            </a:pPr>
            <a:r>
              <a:rPr sz="1600"/>
              <a:t>Leading engineering projects from conception to completion.</a:t>
            </a:r>
            <a:endParaRPr sz="1600"/>
          </a:p>
          <a:p>
            <a:pPr>
              <a:buFont typeface="Arial"/>
              <a:buChar char="–"/>
              <a:defRPr/>
            </a:pPr>
            <a:endParaRPr sz="1600" b="1"/>
          </a:p>
          <a:p>
            <a:pPr marL="0" indent="0">
              <a:buFont typeface="Arial"/>
              <a:buNone/>
              <a:defRPr/>
            </a:pPr>
            <a:r>
              <a:rPr sz="1600" b="1"/>
              <a:t>Maintenance:</a:t>
            </a:r>
            <a:endParaRPr sz="1600"/>
          </a:p>
          <a:p>
            <a:pPr>
              <a:buFont typeface="Arial"/>
              <a:buChar char="–"/>
              <a:defRPr/>
            </a:pPr>
            <a:r>
              <a:rPr sz="1600"/>
              <a:t>Keeping machinery and equipment in optimal working condition.</a:t>
            </a:r>
            <a:endParaRPr sz="1600"/>
          </a:p>
          <a:p>
            <a:pPr>
              <a:buFont typeface="Arial"/>
              <a:buChar char="–"/>
              <a:defRPr/>
            </a:pPr>
            <a:endParaRPr sz="1600" b="1"/>
          </a:p>
          <a:p>
            <a:pPr marL="0" indent="0">
              <a:buFont typeface="Arial"/>
              <a:buNone/>
              <a:defRPr/>
            </a:pPr>
            <a:r>
              <a:rPr sz="1600" b="1"/>
              <a:t>Production Planning Control:</a:t>
            </a:r>
            <a:endParaRPr sz="1600"/>
          </a:p>
          <a:p>
            <a:pPr>
              <a:buFont typeface="Arial"/>
              <a:buChar char="–"/>
              <a:defRPr/>
            </a:pPr>
            <a:r>
              <a:rPr sz="1600"/>
              <a:t>Managing workflow safety and efficiency in manufacturing.</a:t>
            </a:r>
            <a:endParaRPr sz="1600"/>
          </a:p>
          <a:p>
            <a:pPr marL="0" indent="0">
              <a:buFont typeface="Arial"/>
              <a:buNone/>
              <a:defRPr/>
            </a:pPr>
            <a:endParaRPr sz="1600" b="1"/>
          </a:p>
          <a:p>
            <a:pPr marL="0" indent="0">
              <a:buFont typeface="Arial"/>
              <a:buNone/>
              <a:defRPr/>
            </a:pPr>
            <a:r>
              <a:rPr sz="1600" b="1"/>
              <a:t>Safety/Security:</a:t>
            </a:r>
            <a:endParaRPr sz="1600"/>
          </a:p>
          <a:p>
            <a:pPr>
              <a:buFont typeface="Arial"/>
              <a:buChar char="–"/>
              <a:defRPr/>
            </a:pPr>
            <a:r>
              <a:rPr sz="1600"/>
              <a:t>Ensuring workplace safety and compliance.</a:t>
            </a:r>
            <a:endParaRPr sz="1600"/>
          </a:p>
          <a:p>
            <a:pPr>
              <a:buFont typeface="Arial"/>
              <a:buChar char="–"/>
              <a:defRPr/>
            </a:pPr>
            <a:endParaRPr sz="1600"/>
          </a:p>
          <a:p>
            <a:pPr marL="0" indent="0">
              <a:buFont typeface="Arial"/>
              <a:buNone/>
              <a:defRPr/>
            </a:pPr>
            <a:r>
              <a:rPr sz="1600" b="1"/>
              <a:t>PLM/SAP:</a:t>
            </a:r>
            <a:endParaRPr sz="1600"/>
          </a:p>
          <a:p>
            <a:pPr>
              <a:buFont typeface="Arial"/>
              <a:buChar char="–"/>
              <a:defRPr/>
            </a:pPr>
            <a:r>
              <a:rPr sz="1600"/>
              <a:t>Managing product lifecycle and enterprise resource planning.</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1131856057" name="Title 1"/>
          <p:cNvSpPr>
            <a:spLocks noGrp="1"/>
          </p:cNvSpPr>
          <p:nvPr>
            <p:ph type="title"/>
          </p:nvPr>
        </p:nvSpPr>
        <p:spPr bwMode="auto">
          <a:xfrm flipH="0" flipV="0">
            <a:off x="1773998" y="230676"/>
            <a:ext cx="4030424" cy="663207"/>
          </a:xfrm>
        </p:spPr>
        <p:txBody>
          <a:bodyPr vertOverflow="overflow" horzOverflow="overflow" vert="horz" wrap="square" lIns="91440" tIns="45720" rIns="91440" bIns="45720" numCol="1" spcCol="0" rtlCol="0" fromWordArt="0" anchor="ctr" anchorCtr="0" forceAA="0" upright="0" compatLnSpc="0">
            <a:normAutofit/>
          </a:bodyPr>
          <a:lstStyle/>
          <a:p>
            <a:pPr>
              <a:defRPr/>
            </a:pPr>
            <a:r>
              <a:rPr sz="2000" b="1" u="sng"/>
              <a:t>Why we need Design:</a:t>
            </a:r>
            <a:endParaRPr sz="2000" b="1" u="sng"/>
          </a:p>
        </p:txBody>
      </p:sp>
      <p:sp>
        <p:nvSpPr>
          <p:cNvPr id="663261132" name="Content Placeholder 2"/>
          <p:cNvSpPr>
            <a:spLocks noGrp="1"/>
          </p:cNvSpPr>
          <p:nvPr>
            <p:ph idx="1"/>
          </p:nvPr>
        </p:nvSpPr>
        <p:spPr bwMode="auto">
          <a:xfrm flipH="0" flipV="0">
            <a:off x="308613" y="767008"/>
            <a:ext cx="11577155" cy="3786978"/>
          </a:xfrm>
        </p:spPr>
        <p:txBody>
          <a:bodyPr vertOverflow="overflow" horzOverflow="overflow" vert="horz" wrap="square" lIns="91440" tIns="45720" rIns="91440" bIns="45720" numCol="1" spcCol="0" rtlCol="0" fromWordArt="0" anchor="t" anchorCtr="0" forceAA="0" upright="0" compatLnSpc="0">
            <a:normAutofit fontScale="90000" lnSpcReduction="2000"/>
          </a:bodyPr>
          <a:lstStyle/>
          <a:p>
            <a:pPr marL="0" indent="0">
              <a:buFont typeface="Arial"/>
              <a:buNone/>
              <a:defRPr/>
            </a:pPr>
            <a:r>
              <a:rPr sz="1800"/>
              <a:t>1) Problem Solving:</a:t>
            </a:r>
            <a:endParaRPr sz="8000"/>
          </a:p>
          <a:p>
            <a:pPr marL="0" indent="0">
              <a:buFont typeface="Arial"/>
              <a:buNone/>
              <a:defRPr/>
            </a:pPr>
            <a:r>
              <a:rPr sz="1800"/>
              <a:t>	Design helps us identity problems and create solutions. Transforms ideas into practical, usable products or systems. </a:t>
            </a:r>
            <a:endParaRPr sz="8000"/>
          </a:p>
          <a:p>
            <a:pPr marL="0" indent="0">
              <a:buFont typeface="Arial"/>
              <a:buNone/>
              <a:defRPr/>
            </a:pPr>
            <a:r>
              <a:rPr sz="1800"/>
              <a:t>2) </a:t>
            </a:r>
            <a:r>
              <a:rPr sz="1800"/>
              <a:t>Communication:</a:t>
            </a:r>
            <a:endParaRPr sz="8000"/>
          </a:p>
          <a:p>
            <a:pPr marL="0" indent="0">
              <a:buFont typeface="Arial"/>
              <a:buNone/>
              <a:defRPr/>
            </a:pPr>
            <a:r>
              <a:rPr sz="1800"/>
              <a:t>	Visual design (CAD models, drawings) communicate intent clearly across teams: engineers, manufacturers, clients. </a:t>
            </a:r>
            <a:endParaRPr sz="8000"/>
          </a:p>
          <a:p>
            <a:pPr marL="0" indent="0">
              <a:buFont typeface="Arial"/>
              <a:buNone/>
              <a:defRPr/>
            </a:pPr>
            <a:r>
              <a:rPr sz="1800"/>
              <a:t>3) Efficiency &amp; optimization:</a:t>
            </a:r>
            <a:endParaRPr sz="8000"/>
          </a:p>
          <a:p>
            <a:pPr marL="0" indent="0">
              <a:buFont typeface="Arial"/>
              <a:buNone/>
              <a:defRPr/>
            </a:pPr>
            <a:r>
              <a:rPr sz="1800"/>
              <a:t>4) Innovation:</a:t>
            </a:r>
            <a:endParaRPr sz="8000"/>
          </a:p>
          <a:p>
            <a:pPr marL="0" indent="0">
              <a:buFont typeface="Arial"/>
              <a:buNone/>
              <a:defRPr/>
            </a:pPr>
            <a:r>
              <a:rPr sz="1800"/>
              <a:t>	Drives creativity and innovation by exploring new forms, materials and technologies. Leads to better, smarter, more competitive products.</a:t>
            </a:r>
            <a:endParaRPr sz="8000"/>
          </a:p>
          <a:p>
            <a:pPr marL="0" indent="0">
              <a:buFont typeface="Arial"/>
              <a:buNone/>
              <a:defRPr/>
            </a:pPr>
            <a:r>
              <a:rPr sz="1800"/>
              <a:t>5) User experience:</a:t>
            </a:r>
            <a:endParaRPr sz="8000"/>
          </a:p>
          <a:p>
            <a:pPr marL="0" indent="0">
              <a:buFont typeface="Arial"/>
              <a:buNone/>
              <a:defRPr/>
            </a:pPr>
            <a:r>
              <a:rPr sz="1800"/>
              <a:t>	 Ensures the product is safe, easy to use, and aesthetically pleasing. Directly impacts customer satisfaction and success in the market. </a:t>
            </a:r>
            <a:endParaRPr sz="8000"/>
          </a:p>
          <a:p>
            <a:pPr marL="0" indent="0">
              <a:buFont typeface="Arial"/>
              <a:buNone/>
              <a:defRPr/>
            </a:pPr>
            <a:r>
              <a:rPr sz="1800"/>
              <a:t>6) Compliance &amp; standards. </a:t>
            </a:r>
            <a:endParaRPr sz="8000"/>
          </a:p>
          <a:p>
            <a:pPr marL="0" indent="0">
              <a:buFont typeface="Arial"/>
              <a:buNone/>
              <a:defRPr/>
            </a:pPr>
            <a:r>
              <a:rPr sz="1800"/>
              <a:t>	 Design ensures the product is safe, easy to use and aesthetically pleasing. </a:t>
            </a:r>
            <a:endParaRPr/>
          </a:p>
        </p:txBody>
      </p:sp>
      <p:sp>
        <p:nvSpPr>
          <p:cNvPr id="1813371599" name="Title 1"/>
          <p:cNvSpPr>
            <a:spLocks noGrp="1"/>
          </p:cNvSpPr>
          <p:nvPr/>
        </p:nvSpPr>
        <p:spPr bwMode="auto">
          <a:xfrm flipH="0" flipV="0">
            <a:off x="1773998" y="4119807"/>
            <a:ext cx="4030423" cy="663206"/>
          </a:xfrm>
        </p:spPr>
        <p:txBody>
          <a:bodyPr vertOverflow="overflow" horzOverflow="overflow" vert="horz" wrap="square" lIns="91440" tIns="45720" rIns="91440" bIns="45720" numCol="1" spcCol="0" rtlCol="0" fromWordArt="0" anchor="ctr" anchorCtr="0" forceAA="0" upright="0" compatLnSpc="0">
            <a:normAutofit/>
          </a:bodyPr>
          <a:lstStyle>
            <a:lvl1pPr algn="r" defTabSz="914400" rtl="0">
              <a:spcBef>
                <a:spcPts val="0"/>
              </a:spcBef>
              <a:buNone/>
              <a:defRPr sz="4400" b="1">
                <a:solidFill>
                  <a:schemeClr val="tx1"/>
                </a:solidFill>
                <a:latin typeface="+mj-lt"/>
                <a:ea typeface="+mj-ea"/>
                <a:cs typeface="+mj-cs"/>
              </a:defRPr>
            </a:lvl1pPr>
          </a:lstStyle>
          <a:p>
            <a:pPr>
              <a:defRPr/>
            </a:pPr>
            <a:r>
              <a:rPr sz="2000" u="sng"/>
              <a:t>How the design is to be?</a:t>
            </a:r>
            <a:endParaRPr sz="2000" u="sng"/>
          </a:p>
        </p:txBody>
      </p:sp>
      <p:sp>
        <p:nvSpPr>
          <p:cNvPr id="216850619" name=""/>
          <p:cNvSpPr txBox="1"/>
          <p:nvPr/>
        </p:nvSpPr>
        <p:spPr bwMode="auto">
          <a:xfrm rot="0" flipH="0" flipV="0">
            <a:off x="367845" y="4783014"/>
            <a:ext cx="11661562" cy="1768199"/>
          </a:xfrm>
          <a:prstGeom prst="rect">
            <a:avLst/>
          </a:prstGeom>
          <a:noFill/>
        </p:spPr>
        <p:txBody>
          <a:bodyPr vertOverflow="overflow" horzOverflow="overflow" vert="horz" wrap="square" lIns="91440" tIns="45720" rIns="91440" bIns="45720" numCol="1" spcCol="0" rtlCol="0" fromWordArt="0" anchor="t" anchorCtr="0" forceAA="0" upright="0" compatLnSpc="0">
            <a:spAutoFit/>
          </a:bodyPr>
          <a:p>
            <a:pPr marL="283879" indent="-283879">
              <a:buAutoNum type="arabicParenR"/>
              <a:defRPr/>
            </a:pPr>
            <a:r>
              <a:rPr sz="2200"/>
              <a:t>Deriving standardizations in design.  2) Bench marking of best in design 3) Design to incorporate cost effective manufacturing.  4) Continual improvement of design. 5) On time delivery of design. 6) First time right approach and rework reduction by continual improvement. 7) To deliver best system aesthetic. 8) Creating and control of design and design related documentation</a:t>
            </a:r>
            <a:endParaRPr sz="2200"/>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1036249508" name="Title 1"/>
          <p:cNvSpPr>
            <a:spLocks noGrp="1"/>
          </p:cNvSpPr>
          <p:nvPr>
            <p:ph type="title"/>
          </p:nvPr>
        </p:nvSpPr>
        <p:spPr bwMode="auto">
          <a:xfrm flipH="0" flipV="0">
            <a:off x="609598" y="274637"/>
            <a:ext cx="5106900" cy="619246"/>
          </a:xfrm>
        </p:spPr>
        <p:txBody>
          <a:bodyPr vertOverflow="overflow" horzOverflow="overflow" vert="horz" wrap="square" lIns="91440" tIns="45720" rIns="91440" bIns="45720" numCol="1" spcCol="0" rtlCol="0" fromWordArt="0" anchor="ctr" anchorCtr="0" forceAA="0" upright="0" compatLnSpc="0">
            <a:normAutofit/>
          </a:bodyPr>
          <a:lstStyle/>
          <a:p>
            <a:pPr>
              <a:defRPr/>
            </a:pPr>
            <a:r>
              <a:rPr sz="2000" b="1" i="0" u="sng"/>
              <a:t>Rules and Responsibilities of a Designer</a:t>
            </a:r>
            <a:endParaRPr sz="2000" b="1" i="0" u="sng"/>
          </a:p>
        </p:txBody>
      </p:sp>
      <p:sp>
        <p:nvSpPr>
          <p:cNvPr id="1263053150" name="Content Placeholder 2"/>
          <p:cNvSpPr>
            <a:spLocks noGrp="1"/>
          </p:cNvSpPr>
          <p:nvPr>
            <p:ph idx="1"/>
          </p:nvPr>
        </p:nvSpPr>
        <p:spPr bwMode="auto">
          <a:xfrm flipH="0" flipV="0">
            <a:off x="457914" y="893884"/>
            <a:ext cx="11276170" cy="2989384"/>
          </a:xfrm>
        </p:spPr>
        <p:txBody>
          <a:bodyPr vertOverflow="overflow" horzOverflow="overflow" vert="horz" wrap="square" lIns="91440" tIns="45720" rIns="91440" bIns="45720" numCol="1" spcCol="0" rtlCol="0" fromWordArt="0" anchor="t" anchorCtr="0" forceAA="0" upright="0" compatLnSpc="0">
            <a:normAutofit fontScale="50000" lnSpcReduction="10000"/>
          </a:bodyPr>
          <a:lstStyle/>
          <a:p>
            <a:pPr>
              <a:defRPr/>
            </a:pPr>
            <a:r>
              <a:rPr/>
              <a:t>To take and analyse the customer requirement.</a:t>
            </a:r>
            <a:endParaRPr/>
          </a:p>
          <a:p>
            <a:pPr>
              <a:defRPr/>
            </a:pPr>
            <a:r>
              <a:rPr/>
              <a:t>To prepare concept, cycle time chart and costings for preparing quotation.</a:t>
            </a:r>
            <a:endParaRPr/>
          </a:p>
          <a:p>
            <a:pPr>
              <a:defRPr/>
            </a:pPr>
            <a:r>
              <a:rPr/>
              <a:t>After finalising to prepare the concept in 3D and disucss related points. </a:t>
            </a:r>
            <a:endParaRPr/>
          </a:p>
          <a:p>
            <a:pPr>
              <a:defRPr/>
            </a:pPr>
            <a:r>
              <a:rPr/>
              <a:t>Preparing design approval process (DAP)</a:t>
            </a:r>
            <a:endParaRPr/>
          </a:p>
          <a:p>
            <a:pPr>
              <a:defRPr/>
            </a:pPr>
            <a:r>
              <a:rPr/>
              <a:t>To prepare simulation video</a:t>
            </a:r>
            <a:endParaRPr/>
          </a:p>
          <a:p>
            <a:pPr>
              <a:defRPr/>
            </a:pPr>
            <a:r>
              <a:rPr/>
              <a:t>To segregate ought out items and manufacturing items. </a:t>
            </a:r>
            <a:endParaRPr/>
          </a:p>
          <a:p>
            <a:pPr>
              <a:defRPr/>
            </a:pPr>
            <a:r>
              <a:rPr/>
              <a:t>To prepare purchase request for bought out items. </a:t>
            </a:r>
            <a:endParaRPr/>
          </a:p>
          <a:p>
            <a:pPr>
              <a:defRPr/>
            </a:pPr>
            <a:r>
              <a:rPr/>
              <a:t>To prepare detailing in 2D.</a:t>
            </a:r>
            <a:endParaRPr/>
          </a:p>
          <a:p>
            <a:pPr>
              <a:defRPr/>
            </a:pPr>
            <a:r>
              <a:rPr/>
              <a:t>To make correction in 2D with assembly drawing and fastners list and release drawing.</a:t>
            </a:r>
            <a:endParaRPr/>
          </a:p>
          <a:p>
            <a:pPr>
              <a:defRPr/>
            </a:pPr>
            <a:r>
              <a:rPr/>
              <a:t>To check quotation. </a:t>
            </a:r>
            <a:endParaRPr/>
          </a:p>
          <a:p>
            <a:pPr>
              <a:defRPr/>
            </a:pPr>
            <a:r>
              <a:rPr/>
              <a:t>To conduct CMM inspection support and take trial.</a:t>
            </a:r>
            <a:endParaRPr/>
          </a:p>
          <a:p>
            <a:pPr>
              <a:defRPr/>
            </a:pPr>
            <a:r>
              <a:rPr/>
              <a:t>To prepare manual drawing.</a:t>
            </a:r>
            <a:endParaRPr/>
          </a:p>
        </p:txBody>
      </p:sp>
      <p:sp>
        <p:nvSpPr>
          <p:cNvPr id="1202673508" name=""/>
          <p:cNvSpPr txBox="1"/>
          <p:nvPr/>
        </p:nvSpPr>
        <p:spPr bwMode="auto">
          <a:xfrm rot="0" flipH="0" flipV="0">
            <a:off x="672986" y="3700388"/>
            <a:ext cx="4613208" cy="366119"/>
          </a:xfrm>
          <a:prstGeom prst="rect">
            <a:avLst/>
          </a:prstGeom>
          <a:noFill/>
        </p:spPr>
        <p:txBody>
          <a:bodyPr vertOverflow="overflow" horzOverflow="overflow" vert="horz" wrap="square" lIns="91440" tIns="45720" rIns="91440" bIns="45720" numCol="1" spcCol="0" rtlCol="0" fromWordArt="0" anchor="t" anchorCtr="0" forceAA="0" upright="0" compatLnSpc="0">
            <a:spAutoFit/>
          </a:bodyPr>
          <a:p>
            <a:pPr algn="l">
              <a:defRPr/>
            </a:pPr>
            <a:r>
              <a:rPr b="1" i="0" u="sng"/>
              <a:t>Additional Responsibility</a:t>
            </a:r>
            <a:endParaRPr sz="2000" b="1" i="0" u="sng"/>
          </a:p>
        </p:txBody>
      </p:sp>
      <p:sp>
        <p:nvSpPr>
          <p:cNvPr id="387396856" name="Content Placeholder 2"/>
          <p:cNvSpPr>
            <a:spLocks noGrp="1"/>
          </p:cNvSpPr>
          <p:nvPr/>
        </p:nvSpPr>
        <p:spPr bwMode="auto">
          <a:xfrm flipH="0" flipV="0">
            <a:off x="457914" y="4117730"/>
            <a:ext cx="11120123" cy="2572042"/>
          </a:xfrm>
        </p:spPr>
        <p:txBody>
          <a:bodyPr vertOverflow="overflow" horzOverflow="overflow" vert="horz" wrap="square" lIns="91440" tIns="45720" rIns="91440" bIns="45720" numCol="1" spcCol="0" rtlCol="0" fromWordArt="0" anchor="t" anchorCtr="0" forceAA="0" upright="0" compatLnSpc="0">
            <a:normAutofit fontScale="70000" lnSpcReduction="6000"/>
          </a:bodyPr>
          <a:lstStyle>
            <a:lvl1pPr marL="342900" indent="-342900" algn="l" defTabSz="914400" rtl="0">
              <a:spcBef>
                <a:spcPts val="0"/>
              </a:spcBef>
              <a:buFont typeface="Arial"/>
              <a:buChar char="•"/>
              <a:defRPr sz="3200">
                <a:solidFill>
                  <a:schemeClr val="tx1">
                    <a:lumMod val="75000"/>
                    <a:lumOff val="25000"/>
                  </a:schemeClr>
                </a:solidFill>
                <a:latin typeface="+mn-lt"/>
                <a:ea typeface="+mn-ea"/>
                <a:cs typeface="+mn-cs"/>
              </a:defRPr>
            </a:lvl1pPr>
            <a:lvl2pPr marL="742950" indent="-285750" algn="l" defTabSz="914400" rtl="0">
              <a:spcBef>
                <a:spcPts val="0"/>
              </a:spcBef>
              <a:buFont typeface="Arial"/>
              <a:buChar char="–"/>
              <a:defRPr sz="2800">
                <a:solidFill>
                  <a:schemeClr val="tx1">
                    <a:lumMod val="75000"/>
                    <a:lumOff val="25000"/>
                  </a:schemeClr>
                </a:solidFill>
                <a:latin typeface="+mn-lt"/>
                <a:ea typeface="+mn-ea"/>
                <a:cs typeface="+mn-cs"/>
              </a:defRPr>
            </a:lvl2pPr>
            <a:lvl3pPr marL="1143000" indent="-228600" algn="l" defTabSz="914400" rtl="0">
              <a:spcBef>
                <a:spcPts val="0"/>
              </a:spcBef>
              <a:buFont typeface="Arial"/>
              <a:buChar char="•"/>
              <a:defRPr sz="2400">
                <a:solidFill>
                  <a:schemeClr val="tx1">
                    <a:lumMod val="75000"/>
                    <a:lumOff val="25000"/>
                  </a:schemeClr>
                </a:solidFill>
                <a:latin typeface="+mn-lt"/>
                <a:ea typeface="+mn-ea"/>
                <a:cs typeface="+mn-cs"/>
              </a:defRPr>
            </a:lvl3pPr>
            <a:lvl4pPr marL="1600200" indent="-228600" algn="l" defTabSz="914400" rtl="0">
              <a:spcBef>
                <a:spcPts val="0"/>
              </a:spcBef>
              <a:buFont typeface="Arial"/>
              <a:buChar char="–"/>
              <a:defRPr sz="2000">
                <a:solidFill>
                  <a:schemeClr val="tx1">
                    <a:lumMod val="75000"/>
                    <a:lumOff val="25000"/>
                  </a:schemeClr>
                </a:solidFill>
                <a:latin typeface="+mn-lt"/>
                <a:ea typeface="+mn-ea"/>
                <a:cs typeface="+mn-cs"/>
              </a:defRPr>
            </a:lvl4pPr>
            <a:lvl5pPr marL="2057400" indent="-228600" algn="l" defTabSz="914400" rtl="0">
              <a:spcBef>
                <a:spcPts val="0"/>
              </a:spcBef>
              <a:buFont typeface="Arial"/>
              <a:buChar char="»"/>
              <a:defRPr sz="2000">
                <a:solidFill>
                  <a:schemeClr val="tx1">
                    <a:lumMod val="75000"/>
                    <a:lumOff val="25000"/>
                  </a:schemeClr>
                </a:solidFill>
                <a:latin typeface="+mn-lt"/>
                <a:ea typeface="+mn-ea"/>
                <a:cs typeface="+mn-cs"/>
              </a:defRPr>
            </a:lvl5pPr>
            <a:lvl6pPr marL="2514598" indent="-228600" algn="l" defTabSz="914400" rtl="0">
              <a:spcBef>
                <a:spcPts val="0"/>
              </a:spcBef>
              <a:buFont typeface="Arial"/>
              <a:buChar char="•"/>
              <a:defRPr sz="2000">
                <a:solidFill>
                  <a:schemeClr val="tx1"/>
                </a:solidFill>
                <a:latin typeface="+mn-lt"/>
                <a:ea typeface="+mn-ea"/>
                <a:cs typeface="+mn-cs"/>
              </a:defRPr>
            </a:lvl6pPr>
            <a:lvl7pPr marL="2971800" indent="-228600" algn="l" defTabSz="914400" rtl="0">
              <a:spcBef>
                <a:spcPts val="0"/>
              </a:spcBef>
              <a:buFont typeface="Arial"/>
              <a:buChar char="•"/>
              <a:defRPr sz="2000">
                <a:solidFill>
                  <a:schemeClr val="tx1"/>
                </a:solidFill>
                <a:latin typeface="+mn-lt"/>
                <a:ea typeface="+mn-ea"/>
                <a:cs typeface="+mn-cs"/>
              </a:defRPr>
            </a:lvl7pPr>
            <a:lvl8pPr marL="3429000" indent="-228600" algn="l" defTabSz="914400" rtl="0">
              <a:spcBef>
                <a:spcPts val="0"/>
              </a:spcBef>
              <a:buFont typeface="Arial"/>
              <a:buChar char="•"/>
              <a:defRPr sz="2000">
                <a:solidFill>
                  <a:schemeClr val="tx1"/>
                </a:solidFill>
                <a:latin typeface="+mn-lt"/>
                <a:ea typeface="+mn-ea"/>
                <a:cs typeface="+mn-cs"/>
              </a:defRPr>
            </a:lvl8pPr>
            <a:lvl9pPr marL="3886200" indent="-228600" algn="l" defTabSz="914400" rtl="0">
              <a:spcBef>
                <a:spcPts val="0"/>
              </a:spcBef>
              <a:buFont typeface="Arial"/>
              <a:buChar char="•"/>
              <a:defRPr sz="2000">
                <a:solidFill>
                  <a:schemeClr val="tx1"/>
                </a:solidFill>
                <a:latin typeface="+mn-lt"/>
                <a:ea typeface="+mn-ea"/>
                <a:cs typeface="+mn-cs"/>
              </a:defRPr>
            </a:lvl9pPr>
          </a:lstStyle>
          <a:p>
            <a:pPr>
              <a:defRPr/>
            </a:pPr>
            <a:r>
              <a:rPr/>
              <a:t>To arrange for fixture assembly</a:t>
            </a:r>
            <a:endParaRPr/>
          </a:p>
          <a:p>
            <a:pPr>
              <a:defRPr/>
            </a:pPr>
            <a:r>
              <a:rPr/>
              <a:t>Supplier followup and check the quotation</a:t>
            </a:r>
            <a:endParaRPr/>
          </a:p>
          <a:p>
            <a:pPr>
              <a:defRPr/>
            </a:pPr>
            <a:r>
              <a:rPr/>
              <a:t>To check/inspect the specification of drawing while manufacturing at supplier end. </a:t>
            </a:r>
            <a:endParaRPr/>
          </a:p>
          <a:p>
            <a:pPr>
              <a:defRPr/>
            </a:pPr>
            <a:r>
              <a:rPr/>
              <a:t>After receiving the materials from supplier end, to conduct final inspection. </a:t>
            </a:r>
            <a:endParaRPr/>
          </a:p>
          <a:p>
            <a:pPr>
              <a:defRPr/>
            </a:pPr>
            <a:r>
              <a:rPr/>
              <a:t>After preparing PR, check with stores in respect to PR raised. </a:t>
            </a:r>
            <a:endParaRPr/>
          </a:p>
          <a:p>
            <a:pPr>
              <a:defRPr/>
            </a:pPr>
            <a:r>
              <a:rPr/>
              <a:t>After receiving materials to check if the materials received match with PR raised</a:t>
            </a:r>
            <a:endParaRPr/>
          </a:p>
          <a:p>
            <a:pPr>
              <a:defRPr/>
            </a:pPr>
            <a:r>
              <a:rPr/>
              <a:t>Provide support while despatch.</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197401983" name="Title 1"/>
          <p:cNvSpPr>
            <a:spLocks noGrp="1"/>
          </p:cNvSpPr>
          <p:nvPr>
            <p:ph type="title"/>
          </p:nvPr>
        </p:nvSpPr>
        <p:spPr bwMode="auto">
          <a:xfrm flipH="0" flipV="0">
            <a:off x="-1691054" y="274637"/>
            <a:ext cx="6307016" cy="604592"/>
          </a:xfrm>
        </p:spPr>
        <p:txBody>
          <a:bodyPr vertOverflow="overflow" horzOverflow="overflow" vert="horz" wrap="square" lIns="91440" tIns="45720" rIns="91440" bIns="45720" numCol="1" spcCol="0" rtlCol="0" fromWordArt="0" anchor="ctr" anchorCtr="0" forceAA="0" upright="0" compatLnSpc="0">
            <a:normAutofit/>
          </a:bodyPr>
          <a:lstStyle/>
          <a:p>
            <a:pPr>
              <a:defRPr/>
            </a:pPr>
            <a:r>
              <a:rPr sz="2400" b="1" u="sng"/>
              <a:t>First Angle Projection:</a:t>
            </a:r>
            <a:endParaRPr sz="2400" b="1" u="sng"/>
          </a:p>
        </p:txBody>
      </p:sp>
      <p:sp>
        <p:nvSpPr>
          <p:cNvPr id="1337304312" name="Content Placeholder 2"/>
          <p:cNvSpPr>
            <a:spLocks noGrp="1"/>
          </p:cNvSpPr>
          <p:nvPr>
            <p:ph idx="1"/>
          </p:nvPr>
        </p:nvSpPr>
        <p:spPr bwMode="auto">
          <a:xfrm flipH="0" flipV="0">
            <a:off x="697521" y="879230"/>
            <a:ext cx="7518922" cy="3635008"/>
          </a:xfrm>
        </p:spPr>
        <p:txBody>
          <a:bodyPr vertOverflow="overflow" horzOverflow="overflow" vert="horz" wrap="square" lIns="91440" tIns="45720" rIns="91440" bIns="45720" numCol="1" spcCol="0" rtlCol="0" fromWordArt="0" anchor="t" anchorCtr="0" forceAA="0" upright="0" compatLnSpc="0">
            <a:normAutofit fontScale="70000" lnSpcReduction="6000"/>
          </a:bodyPr>
          <a:lstStyle/>
          <a:p>
            <a:pPr>
              <a:defRPr/>
            </a:pPr>
            <a:r>
              <a:rPr/>
              <a:t>Object will be always on first angle projection.</a:t>
            </a:r>
            <a:endParaRPr/>
          </a:p>
          <a:p>
            <a:pPr>
              <a:defRPr/>
            </a:pPr>
            <a:r>
              <a:rPr/>
              <a:t>Observer is always on right or top side. </a:t>
            </a:r>
            <a:endParaRPr/>
          </a:p>
          <a:p>
            <a:pPr>
              <a:defRPr/>
            </a:pPr>
            <a:r>
              <a:rPr/>
              <a:t>Object seen from right side will be projected in left side. </a:t>
            </a:r>
            <a:endParaRPr/>
          </a:p>
          <a:p>
            <a:pPr>
              <a:defRPr/>
            </a:pPr>
            <a:r>
              <a:rPr/>
              <a:t>Object seen from top side will be projected in bottom side. </a:t>
            </a:r>
            <a:endParaRPr/>
          </a:p>
          <a:p>
            <a:pPr>
              <a:defRPr/>
            </a:pPr>
            <a:r>
              <a:rPr/>
              <a:t>Considering the planes which are projected is opaque. </a:t>
            </a:r>
            <a:endParaRPr/>
          </a:p>
          <a:p>
            <a:pPr>
              <a:defRPr/>
            </a:pPr>
            <a:r>
              <a:rPr/>
              <a:t>Conditions:</a:t>
            </a:r>
            <a:endParaRPr/>
          </a:p>
          <a:p>
            <a:pPr lvl="1">
              <a:defRPr/>
            </a:pPr>
            <a:r>
              <a:rPr/>
              <a:t>The object is placed between the viewer and the observer. </a:t>
            </a:r>
            <a:endParaRPr/>
          </a:p>
          <a:p>
            <a:pPr lvl="1">
              <a:defRPr/>
            </a:pPr>
            <a:r>
              <a:rPr/>
              <a:t>Assume: VP and HP are not transparent. </a:t>
            </a:r>
            <a:endParaRPr/>
          </a:p>
        </p:txBody>
      </p:sp>
      <p:sp>
        <p:nvSpPr>
          <p:cNvPr id="1135680446" name="Title 1"/>
          <p:cNvSpPr>
            <a:spLocks noGrp="1"/>
          </p:cNvSpPr>
          <p:nvPr/>
        </p:nvSpPr>
        <p:spPr bwMode="auto">
          <a:xfrm flipH="0" flipV="0">
            <a:off x="-424961" y="3836378"/>
            <a:ext cx="6780368" cy="604591"/>
          </a:xfrm>
        </p:spPr>
        <p:txBody>
          <a:bodyPr vertOverflow="overflow" horzOverflow="overflow" vert="horz" wrap="square" lIns="91440" tIns="45720" rIns="91440" bIns="45720" numCol="1" spcCol="0" rtlCol="0" fromWordArt="0" anchor="ctr" anchorCtr="0" forceAA="0" upright="0" compatLnSpc="0">
            <a:normAutofit/>
          </a:bodyPr>
          <a:lstStyle>
            <a:lvl1pPr algn="r" defTabSz="914400" rtl="0">
              <a:spcBef>
                <a:spcPts val="0"/>
              </a:spcBef>
              <a:buNone/>
              <a:defRPr sz="4400">
                <a:solidFill>
                  <a:schemeClr val="tx1">
                    <a:lumMod val="65000"/>
                    <a:lumOff val="35000"/>
                  </a:schemeClr>
                </a:solidFill>
                <a:latin typeface="+mj-lt"/>
                <a:ea typeface="+mj-ea"/>
                <a:cs typeface="+mj-cs"/>
              </a:defRPr>
            </a:lvl1pPr>
          </a:lstStyle>
          <a:p>
            <a:pPr algn="ctr">
              <a:defRPr/>
            </a:pPr>
            <a:r>
              <a:rPr sz="2400" b="1" u="sng"/>
              <a:t>Summary of steel types</a:t>
            </a:r>
            <a:endParaRPr sz="2400" b="1" u="sng"/>
          </a:p>
        </p:txBody>
      </p:sp>
      <p:sp>
        <p:nvSpPr>
          <p:cNvPr id="185961177" name="Content Placeholder 2"/>
          <p:cNvSpPr>
            <a:spLocks noGrp="1"/>
          </p:cNvSpPr>
          <p:nvPr/>
        </p:nvSpPr>
        <p:spPr bwMode="auto">
          <a:xfrm flipH="0" flipV="0">
            <a:off x="126021" y="4440970"/>
            <a:ext cx="8090422" cy="2447191"/>
          </a:xfrm>
        </p:spPr>
        <p:txBody>
          <a:bodyPr vertOverflow="overflow" horzOverflow="overflow" vert="horz" wrap="square" lIns="91440" tIns="45720" rIns="91440" bIns="45720" numCol="1" spcCol="0" rtlCol="0" fromWordArt="0" anchor="t" anchorCtr="0" forceAA="0" upright="0" compatLnSpc="0">
            <a:normAutofit fontScale="70000" lnSpcReduction="6000"/>
          </a:bodyPr>
          <a:lstStyle>
            <a:lvl1pPr marL="342900" indent="-342900" algn="l" defTabSz="914400" rtl="0">
              <a:spcBef>
                <a:spcPts val="0"/>
              </a:spcBef>
              <a:buFont typeface="Arial"/>
              <a:buChar char="•"/>
              <a:defRPr sz="3200">
                <a:solidFill>
                  <a:schemeClr val="tx1">
                    <a:lumMod val="75000"/>
                    <a:lumOff val="25000"/>
                  </a:schemeClr>
                </a:solidFill>
                <a:latin typeface="+mn-lt"/>
                <a:ea typeface="+mn-ea"/>
                <a:cs typeface="+mn-cs"/>
              </a:defRPr>
            </a:lvl1pPr>
            <a:lvl2pPr marL="742950" indent="-285750" algn="l" defTabSz="914400" rtl="0">
              <a:spcBef>
                <a:spcPts val="0"/>
              </a:spcBef>
              <a:buFont typeface="Arial"/>
              <a:buChar char="–"/>
              <a:defRPr sz="2800">
                <a:solidFill>
                  <a:schemeClr val="tx1">
                    <a:lumMod val="75000"/>
                    <a:lumOff val="25000"/>
                  </a:schemeClr>
                </a:solidFill>
                <a:latin typeface="+mn-lt"/>
                <a:ea typeface="+mn-ea"/>
                <a:cs typeface="+mn-cs"/>
              </a:defRPr>
            </a:lvl2pPr>
            <a:lvl3pPr marL="1143000" indent="-228600" algn="l" defTabSz="914400" rtl="0">
              <a:spcBef>
                <a:spcPts val="0"/>
              </a:spcBef>
              <a:buFont typeface="Arial"/>
              <a:buChar char="•"/>
              <a:defRPr sz="2400">
                <a:solidFill>
                  <a:schemeClr val="tx1">
                    <a:lumMod val="75000"/>
                    <a:lumOff val="25000"/>
                  </a:schemeClr>
                </a:solidFill>
                <a:latin typeface="+mn-lt"/>
                <a:ea typeface="+mn-ea"/>
                <a:cs typeface="+mn-cs"/>
              </a:defRPr>
            </a:lvl3pPr>
            <a:lvl4pPr marL="1600200" indent="-228600" algn="l" defTabSz="914400" rtl="0">
              <a:spcBef>
                <a:spcPts val="0"/>
              </a:spcBef>
              <a:buFont typeface="Arial"/>
              <a:buChar char="–"/>
              <a:defRPr sz="2000">
                <a:solidFill>
                  <a:schemeClr val="tx1">
                    <a:lumMod val="75000"/>
                    <a:lumOff val="25000"/>
                  </a:schemeClr>
                </a:solidFill>
                <a:latin typeface="+mn-lt"/>
                <a:ea typeface="+mn-ea"/>
                <a:cs typeface="+mn-cs"/>
              </a:defRPr>
            </a:lvl4pPr>
            <a:lvl5pPr marL="2057400" indent="-228600" algn="l" defTabSz="914400" rtl="0">
              <a:spcBef>
                <a:spcPts val="0"/>
              </a:spcBef>
              <a:buFont typeface="Arial"/>
              <a:buChar char="»"/>
              <a:defRPr sz="2000">
                <a:solidFill>
                  <a:schemeClr val="tx1">
                    <a:lumMod val="75000"/>
                    <a:lumOff val="25000"/>
                  </a:schemeClr>
                </a:solidFill>
                <a:latin typeface="+mn-lt"/>
                <a:ea typeface="+mn-ea"/>
                <a:cs typeface="+mn-cs"/>
              </a:defRPr>
            </a:lvl5pPr>
            <a:lvl6pPr marL="2514598" indent="-228600" algn="l" defTabSz="914400" rtl="0">
              <a:spcBef>
                <a:spcPts val="0"/>
              </a:spcBef>
              <a:buFont typeface="Arial"/>
              <a:buChar char="•"/>
              <a:defRPr sz="2000">
                <a:solidFill>
                  <a:schemeClr val="tx1"/>
                </a:solidFill>
                <a:latin typeface="+mn-lt"/>
                <a:ea typeface="+mn-ea"/>
                <a:cs typeface="+mn-cs"/>
              </a:defRPr>
            </a:lvl6pPr>
            <a:lvl7pPr marL="2971800" indent="-228600" algn="l" defTabSz="914400" rtl="0">
              <a:spcBef>
                <a:spcPts val="0"/>
              </a:spcBef>
              <a:buFont typeface="Arial"/>
              <a:buChar char="•"/>
              <a:defRPr sz="2000">
                <a:solidFill>
                  <a:schemeClr val="tx1"/>
                </a:solidFill>
                <a:latin typeface="+mn-lt"/>
                <a:ea typeface="+mn-ea"/>
                <a:cs typeface="+mn-cs"/>
              </a:defRPr>
            </a:lvl7pPr>
            <a:lvl8pPr marL="3429000" indent="-228600" algn="l" defTabSz="914400" rtl="0">
              <a:spcBef>
                <a:spcPts val="0"/>
              </a:spcBef>
              <a:buFont typeface="Arial"/>
              <a:buChar char="•"/>
              <a:defRPr sz="2000">
                <a:solidFill>
                  <a:schemeClr val="tx1"/>
                </a:solidFill>
                <a:latin typeface="+mn-lt"/>
                <a:ea typeface="+mn-ea"/>
                <a:cs typeface="+mn-cs"/>
              </a:defRPr>
            </a:lvl8pPr>
            <a:lvl9pPr marL="3886200" indent="-228600" algn="l" defTabSz="914400" rtl="0">
              <a:spcBef>
                <a:spcPts val="0"/>
              </a:spcBef>
              <a:buFont typeface="Arial"/>
              <a:buChar char="•"/>
              <a:defRPr sz="2000">
                <a:solidFill>
                  <a:schemeClr val="tx1"/>
                </a:solidFill>
                <a:latin typeface="+mn-lt"/>
                <a:ea typeface="+mn-ea"/>
                <a:cs typeface="+mn-cs"/>
              </a:defRPr>
            </a:lvl9pPr>
          </a:lstStyle>
          <a:p>
            <a:pPr lvl="1">
              <a:defRPr/>
            </a:pPr>
            <a:r>
              <a:rPr/>
              <a:t>EN8(080M40): A medium carbon steel offering a balance of strength and toughness, suitable for shafts, gear and bolts. </a:t>
            </a:r>
            <a:endParaRPr/>
          </a:p>
          <a:p>
            <a:pPr lvl="1">
              <a:defRPr/>
            </a:pPr>
            <a:r>
              <a:rPr/>
              <a:t>EN24(817M40): An alloy steel with higher tensile strength and toughness heavy duty shafts and gears. </a:t>
            </a:r>
            <a:endParaRPr/>
          </a:p>
          <a:p>
            <a:pPr lvl="1">
              <a:defRPr/>
            </a:pPr>
            <a:r>
              <a:rPr/>
              <a:t>MS(Mild Steel): Low carbon content steel, easy to weld and form, commonly used in general structural applications.</a:t>
            </a:r>
            <a:endParaRPr/>
          </a:p>
          <a:p>
            <a:pPr lvl="1">
              <a:defRPr/>
            </a:pPr>
            <a:r>
              <a:rPr/>
              <a:t>HCHCR(High Carbon High Chromium Steel)</a:t>
            </a:r>
            <a:endParaRPr/>
          </a:p>
          <a:p>
            <a:pPr lvl="1">
              <a:defRPr/>
            </a:pPr>
            <a:r>
              <a:rPr/>
              <a:t>C4SCAIS</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sp>
        <p:nvSpPr>
          <p:cNvPr id="658858194" name="Content Placeholder 2"/>
          <p:cNvSpPr>
            <a:spLocks noGrp="1"/>
          </p:cNvSpPr>
          <p:nvPr>
            <p:ph idx="1"/>
          </p:nvPr>
        </p:nvSpPr>
        <p:spPr bwMode="auto">
          <a:xfrm flipH="0" flipV="0">
            <a:off x="1392998" y="2611316"/>
            <a:ext cx="9998901" cy="1330567"/>
          </a:xfrm>
        </p:spPr>
        <p:txBody>
          <a:bodyPr vertOverflow="overflow" horzOverflow="overflow" vert="horz" wrap="square" lIns="91440" tIns="45720" rIns="91440" bIns="45720" numCol="1" spcCol="0" rtlCol="0" fromWordArt="0" anchor="t" anchorCtr="0" forceAA="0" upright="0" compatLnSpc="0">
            <a:normAutofit fontScale="90000" lnSpcReduction="2000"/>
          </a:bodyPr>
          <a:lstStyle/>
          <a:p>
            <a:pPr marL="0" indent="0">
              <a:buFont typeface="Arial"/>
              <a:buNone/>
              <a:defRPr/>
            </a:pPr>
            <a:r>
              <a:rPr>
                <a:latin typeface="URW Gothic"/>
                <a:ea typeface="URW Gothic"/>
                <a:cs typeface="URW Gothic"/>
              </a:rPr>
              <a:t>For the final project at the end of the training, we tried to replicate 4 Chamber Engine Assembly model.</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pic>
        <p:nvPicPr>
          <p:cNvPr id="842972465" name=""/>
          <p:cNvPicPr>
            <a:picLocks noChangeAspect="1"/>
          </p:cNvPicPr>
          <p:nvPr/>
        </p:nvPicPr>
        <p:blipFill rotWithShape="1">
          <a:blip r:embed="rId3"/>
          <a:stretch/>
        </p:blipFill>
        <p:spPr bwMode="auto">
          <a:xfrm flipH="0" flipV="0">
            <a:off x="1334999" y="24256"/>
            <a:ext cx="9700845" cy="6804435"/>
          </a:xfrm>
          <a:prstGeom prst="rect">
            <a:avLst/>
          </a:prstGeom>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pic>
        <p:nvPicPr>
          <p:cNvPr id="62899258" name=""/>
          <p:cNvPicPr>
            <a:picLocks noChangeAspect="1"/>
          </p:cNvPicPr>
          <p:nvPr/>
        </p:nvPicPr>
        <p:blipFill rotWithShape="1">
          <a:blip r:embed="rId3"/>
          <a:stretch/>
        </p:blipFill>
        <p:spPr bwMode="auto">
          <a:xfrm flipH="0" flipV="0">
            <a:off x="1649558" y="29307"/>
            <a:ext cx="10523169" cy="6798198"/>
          </a:xfrm>
          <a:prstGeom prst="rect">
            <a:avLst/>
          </a:prstGeom>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xmlns:mc="http://schemas.openxmlformats.org/markup-compatibility/2006" showMasterPhAnim="0" showMasterSp="1" show="1">
  <p:cSld name="">
    <p:spTree>
      <p:nvGrpSpPr>
        <p:cNvPr id="1" name=""/>
        <p:cNvGrpSpPr/>
        <p:nvPr/>
      </p:nvGrpSpPr>
      <p:grpSpPr bwMode="auto">
        <a:xfrm>
          <a:off x="0" y="0"/>
          <a:ext cx="0" cy="0"/>
          <a:chOff x="0" y="0"/>
          <a:chExt cx="0" cy="0"/>
        </a:xfrm>
      </p:grpSpPr>
      <p:pic>
        <p:nvPicPr>
          <p:cNvPr id="183307386" name=""/>
          <p:cNvPicPr>
            <a:picLocks noChangeAspect="1"/>
          </p:cNvPicPr>
          <p:nvPr/>
        </p:nvPicPr>
        <p:blipFill rotWithShape="1">
          <a:blip r:embed="rId3"/>
          <a:stretch/>
        </p:blipFill>
        <p:spPr bwMode="auto">
          <a:xfrm flipH="0" flipV="0">
            <a:off x="1304192" y="556"/>
            <a:ext cx="9625046" cy="6784174"/>
          </a:xfrm>
          <a:prstGeom prst="rect">
            <a:avLst/>
          </a:prstGeom>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theme/_rels/theme1.xml.rels><?xml version="1.0" encoding="UTF-8" standalone="yes"?><Relationships xmlns="http://schemas.openxmlformats.org/package/2006/relationships"></Relationships>
</file>

<file path=ppt/theme/_rels/theme2.xml.rels><?xml version="1.0" encoding="UTF-8" standalone="yes"?><Relationships xmlns="http://schemas.openxmlformats.org/package/2006/relationships"></Relationships>
</file>

<file path=ppt/theme/theme1.xml><?xml version="1.0" encoding="utf-8"?>
<a:theme xmlns:a="http://schemas.openxmlformats.org/drawingml/2006/main" xmlns:r="http://schemas.openxmlformats.org/officeDocument/2006/relationships" xmlns:p="http://schemas.openxmlformats.org/presentationml/2006/main" name="Turtl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lassic 2">
      <a:majorFont>
        <a:latin typeface="Arial"/>
        <a:ea typeface="Arial"/>
        <a:cs typeface="Arial"/>
      </a:majorFont>
      <a:minorFont>
        <a:latin typeface="Arial"/>
        <a:ea typeface="Arial"/>
        <a:cs typeface="Arial"/>
      </a:minorFont>
    </a:fontScheme>
    <a:fmtScheme name="Standard">
      <a:fillStyleLst>
        <a:solidFill>
          <a:schemeClr val="phClr"/>
        </a:solidFill>
        <a:gradFill>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gradFill>
        <a:gradFill>
          <a:gsLst>
            <a:gs pos="0">
              <a:schemeClr val="phClr">
                <a:tint val="80000"/>
                <a:satMod val="300000"/>
              </a:schemeClr>
            </a:gs>
            <a:gs pos="100000">
              <a:schemeClr val="phClr">
                <a:shade val="30000"/>
                <a:satMod val="200000"/>
              </a:schemeClr>
            </a:gs>
          </a:gsLst>
          <a:path path="circle"/>
        </a:gradFill>
      </a:bgFillStyleLst>
    </a:fmtScheme>
  </a:themeElements>
  <a:objectDefaults/>
</a:theme>
</file>

<file path=ppt/theme/theme2.xml><?xml version="1.0" encoding="utf-8"?>
<a:theme xmlns:a="http://schemas.openxmlformats.org/drawingml/2006/main" xmlns:r="http://schemas.openxmlformats.org/officeDocument/2006/relationships" xmlns:p="http://schemas.openxmlformats.org/presentation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a:ea typeface="Arial"/>
        <a:cs typeface="Arial"/>
      </a:majorFont>
      <a:minorFont>
        <a:latin typeface="Arial"/>
        <a:ea typeface="Arial"/>
        <a:cs typeface="Arial"/>
      </a:minorFont>
    </a:fontScheme>
    <a:fmtScheme name="Offic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heme>
</file>

<file path=docProps/app.xml><?xml version="1.0" encoding="utf-8"?>
<Properties xmlns="http://schemas.openxmlformats.org/officeDocument/2006/extended-properties" xmlns:vt="http://schemas.openxmlformats.org/officeDocument/2006/docPropsVTypes">
  <Template>Office Theme</Template>
  <TotalTime>0</TotalTime>
  <Words>0</Words>
  <Application>ONLYOFFICE/9.2.0.100</Application>
  <PresentationFormat>On-screen Show (4:3)</PresentationFormat>
  <Paragraphs>0</Paragraphs>
  <Slides>9</Slides>
  <Notes>9</Notes>
  <HiddenSlides>0</HiddenSlides>
  <MMClips>2</MMClips>
  <ScaleCrop>0</ScaleCrop>
  <HeadingPairs>
    <vt:vector size="4" baseType="variant">
      <vt:variant>
        <vt:lpstr>Theme</vt:lpstr>
      </vt:variant>
      <vt:variant>
        <vt:i4>1</vt:i4>
      </vt:variant>
      <vt:variant>
        <vt:lpstr>Slide Titles</vt:lpstr>
      </vt:variant>
      <vt:variant>
        <vt:i4>9</vt:i4>
      </vt:variant>
    </vt:vector>
  </HeadingPairs>
  <TitlesOfParts>
    <vt:vector size="10" baseType="lpstr">
      <vt:lpstr>Theme 1</vt:lpstr>
      <vt:lpstr>Slide 1</vt:lpstr>
      <vt:lpstr>Slide 2</vt:lpstr>
      <vt:lpstr>Slide 3</vt:lpstr>
      <vt:lpstr>Slide 4</vt:lpstr>
      <vt:lpstr>Slide 5</vt:lpstr>
      <vt:lpstr>Slide 6</vt:lpstr>
      <vt:lpstr>Slide 7</vt:lpstr>
      <vt:lpstr>Slide 8</vt:lpstr>
      <vt:lpstr>Slide 9</vt:lpstr>
    </vt:vector>
  </TitlesOfParts>
  <LinksUpToDate>0</LinksUpToDate>
  <SharedDoc>0</SharedDoc>
  <HyperlinksChanged>0</HyperlinksChanged>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7</cp:revision>
  <dcterms:modified xsi:type="dcterms:W3CDTF">2026-06-28T02:39:41Z</dcterms:modified>
</cp:coreProperties>
</file>